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9"/>
  </p:notesMasterIdLst>
  <p:sldIdLst>
    <p:sldId id="402" r:id="rId2"/>
    <p:sldId id="264" r:id="rId3"/>
    <p:sldId id="340" r:id="rId4"/>
    <p:sldId id="263" r:id="rId5"/>
    <p:sldId id="358" r:id="rId6"/>
    <p:sldId id="261" r:id="rId7"/>
    <p:sldId id="376" r:id="rId8"/>
    <p:sldId id="384" r:id="rId9"/>
    <p:sldId id="385" r:id="rId10"/>
    <p:sldId id="386" r:id="rId11"/>
    <p:sldId id="387" r:id="rId12"/>
    <p:sldId id="388" r:id="rId13"/>
    <p:sldId id="389" r:id="rId14"/>
    <p:sldId id="390" r:id="rId15"/>
    <p:sldId id="391" r:id="rId16"/>
    <p:sldId id="392" r:id="rId17"/>
    <p:sldId id="394" r:id="rId18"/>
    <p:sldId id="393" r:id="rId19"/>
    <p:sldId id="275" r:id="rId20"/>
    <p:sldId id="331" r:id="rId21"/>
    <p:sldId id="395" r:id="rId22"/>
    <p:sldId id="396" r:id="rId23"/>
    <p:sldId id="332" r:id="rId24"/>
    <p:sldId id="403" r:id="rId25"/>
    <p:sldId id="404" r:id="rId26"/>
    <p:sldId id="405" r:id="rId27"/>
    <p:sldId id="40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159" autoAdjust="0"/>
  </p:normalViewPr>
  <p:slideViewPr>
    <p:cSldViewPr snapToGrid="0">
      <p:cViewPr varScale="1">
        <p:scale>
          <a:sx n="64" d="100"/>
          <a:sy n="64" d="100"/>
        </p:scale>
        <p:origin x="114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9EE86-8E90-4448-AE90-BB5D976D1F0D}" type="datetimeFigureOut">
              <a:rPr lang="zh-CN" altLang="en-US" smtClean="0"/>
              <a:t>2022/7/11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5C627-44E5-466C-AC93-14B6F903AAAE}" type="slidenum">
              <a:rPr lang="zh-CN" altLang="en-US" smtClean="0"/>
              <a:t>‹#›</a:t>
            </a:fld>
            <a:endParaRPr lang="zh-CN" altLang="en-US"/>
          </a:p>
        </p:txBody>
      </p:sp>
    </p:spTree>
    <p:extLst>
      <p:ext uri="{BB962C8B-B14F-4D97-AF65-F5344CB8AC3E}">
        <p14:creationId xmlns:p14="http://schemas.microsoft.com/office/powerpoint/2010/main" val="40850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63D54E7A-324E-4DF1-9C47-F4ACE46FF50D}"/>
              </a:ext>
            </a:extLst>
          </p:cNvPr>
          <p:cNvSpPr>
            <a:spLocks noGrp="1" noRot="1" noChangeAspect="1" noChangeArrowheads="1" noTextEdit="1"/>
          </p:cNvSpPr>
          <p:nvPr>
            <p:ph type="sldImg" idx="4294967295"/>
          </p:nvPr>
        </p:nvSpPr>
        <p:spPr>
          <a:ln>
            <a:miter lim="800000"/>
          </a:ln>
        </p:spPr>
      </p:sp>
      <p:sp>
        <p:nvSpPr>
          <p:cNvPr id="33795" name="文本占位符 2">
            <a:extLst>
              <a:ext uri="{FF2B5EF4-FFF2-40B4-BE49-F238E27FC236}">
                <a16:creationId xmlns:a16="http://schemas.microsoft.com/office/drawing/2014/main" id="{FBD1EED7-8BC7-436D-99C5-F12A35AE7174}"/>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p>
          <a:p>
            <a:pPr marL="228600" indent="-228600">
              <a:buAutoNum type="arabicParenBoth"/>
            </a:pPr>
            <a:r>
              <a:rPr lang="en-US" altLang="zh-CN" dirty="0"/>
              <a:t>10</a:t>
            </a:r>
          </a:p>
          <a:p>
            <a:pPr marL="228600" indent="-228600">
              <a:buAutoNum type="arabicParenBoth"/>
            </a:pPr>
            <a:r>
              <a:rPr lang="en-US" altLang="zh-CN" dirty="0"/>
              <a:t>13/9</a:t>
            </a:r>
          </a:p>
          <a:p>
            <a:pPr marL="228600" indent="-228600">
              <a:buAutoNum type="arabicParenBoth"/>
            </a:pPr>
            <a:r>
              <a:rPr lang="en-US" altLang="zh-CN" dirty="0"/>
              <a:t>5/8</a:t>
            </a:r>
          </a:p>
          <a:p>
            <a:pPr marL="228600" indent="-228600">
              <a:buAutoNum type="arabicParenBoth"/>
            </a:pPr>
            <a:r>
              <a:rPr lang="en-US" altLang="zh-CN" dirty="0"/>
              <a:t>23/9</a:t>
            </a:r>
          </a:p>
          <a:p>
            <a:pPr marL="228600" indent="-228600">
              <a:buAutoNum type="arabicParenBoth"/>
            </a:pPr>
            <a:r>
              <a:rPr lang="en-US" altLang="zh-CN" dirty="0"/>
              <a:t>1</a:t>
            </a:r>
          </a:p>
          <a:p>
            <a:pPr marL="228600" indent="-228600">
              <a:buAutoNum type="arabicParenBoth"/>
            </a:pPr>
            <a:r>
              <a:rPr lang="en-US" altLang="zh-CN" dirty="0"/>
              <a:t>4/11</a:t>
            </a:r>
          </a:p>
          <a:p>
            <a:pPr marL="0" indent="0">
              <a:buNone/>
            </a:pPr>
            <a:r>
              <a:rPr lang="en-US" altLang="zh-CN" dirty="0"/>
              <a:t>3.</a:t>
            </a:r>
          </a:p>
          <a:p>
            <a:pPr marL="0" indent="0">
              <a:buNone/>
            </a:pPr>
            <a:r>
              <a:rPr lang="en-US" altLang="zh-CN" dirty="0"/>
              <a:t>13</a:t>
            </a:r>
            <a:r>
              <a:rPr lang="zh-CN" altLang="en-US" dirty="0"/>
              <a:t>又</a:t>
            </a:r>
            <a:r>
              <a:rPr lang="en-US" altLang="zh-CN" dirty="0"/>
              <a:t>1/8</a:t>
            </a:r>
            <a:r>
              <a:rPr lang="zh-CN" altLang="en-US" dirty="0"/>
              <a:t> </a:t>
            </a:r>
            <a:endParaRPr lang="en-US" altLang="zh-CN" dirty="0"/>
          </a:p>
          <a:p>
            <a:pPr marL="0" indent="0">
              <a:buNone/>
            </a:pPr>
            <a:r>
              <a:rPr lang="en-US" altLang="zh-CN" dirty="0"/>
              <a:t>1/27</a:t>
            </a:r>
          </a:p>
          <a:p>
            <a:pPr marL="0" indent="0">
              <a:buNone/>
            </a:pPr>
            <a:endParaRPr lang="zh-CN" altLang="en-US" dirty="0"/>
          </a:p>
        </p:txBody>
      </p:sp>
      <p:sp>
        <p:nvSpPr>
          <p:cNvPr id="4" name="灯片编号占位符 3"/>
          <p:cNvSpPr>
            <a:spLocks noGrp="1"/>
          </p:cNvSpPr>
          <p:nvPr>
            <p:ph type="sldNum" sz="quarter" idx="5"/>
          </p:nvPr>
        </p:nvSpPr>
        <p:spPr/>
        <p:txBody>
          <a:bodyPr/>
          <a:lstStyle/>
          <a:p>
            <a:fld id="{14A5C627-44E5-466C-AC93-14B6F903AAAE}" type="slidenum">
              <a:rPr lang="zh-CN" altLang="en-US" smtClean="0"/>
              <a:t>25</a:t>
            </a:fld>
            <a:endParaRPr lang="zh-CN" altLang="en-US"/>
          </a:p>
        </p:txBody>
      </p:sp>
    </p:spTree>
    <p:extLst>
      <p:ext uri="{BB962C8B-B14F-4D97-AF65-F5344CB8AC3E}">
        <p14:creationId xmlns:p14="http://schemas.microsoft.com/office/powerpoint/2010/main" val="2178332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A5C627-44E5-466C-AC93-14B6F903AAAE}" type="slidenum">
              <a:rPr lang="zh-CN" altLang="en-US" smtClean="0"/>
              <a:t>26</a:t>
            </a:fld>
            <a:endParaRPr lang="zh-CN" altLang="en-US"/>
          </a:p>
        </p:txBody>
      </p:sp>
    </p:spTree>
    <p:extLst>
      <p:ext uri="{BB962C8B-B14F-4D97-AF65-F5344CB8AC3E}">
        <p14:creationId xmlns:p14="http://schemas.microsoft.com/office/powerpoint/2010/main" val="144307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A5C627-44E5-466C-AC93-14B6F903AAAE}" type="slidenum">
              <a:rPr lang="zh-CN" altLang="en-US" smtClean="0"/>
              <a:t>27</a:t>
            </a:fld>
            <a:endParaRPr lang="zh-CN" altLang="en-US"/>
          </a:p>
        </p:txBody>
      </p:sp>
    </p:spTree>
    <p:extLst>
      <p:ext uri="{BB962C8B-B14F-4D97-AF65-F5344CB8AC3E}">
        <p14:creationId xmlns:p14="http://schemas.microsoft.com/office/powerpoint/2010/main" val="109762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D97CEB6-9D45-43D7-B9C3-BA06966B4EB5}"/>
              </a:ext>
            </a:extLst>
          </p:cNvPr>
          <p:cNvSpPr>
            <a:spLocks noGrp="1" noRot="1" noChangeAspect="1" noChangeArrowheads="1" noTextEdit="1"/>
          </p:cNvSpPr>
          <p:nvPr>
            <p:ph type="sldImg" idx="4294967295"/>
          </p:nvPr>
        </p:nvSpPr>
        <p:spPr>
          <a:ln>
            <a:miter lim="800000"/>
          </a:ln>
        </p:spPr>
      </p:sp>
      <p:sp>
        <p:nvSpPr>
          <p:cNvPr id="34819" name="文本占位符 2">
            <a:extLst>
              <a:ext uri="{FF2B5EF4-FFF2-40B4-BE49-F238E27FC236}">
                <a16:creationId xmlns:a16="http://schemas.microsoft.com/office/drawing/2014/main" id="{FECF83A7-9C5D-4E14-A7CF-044ABC6DCC10}"/>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3EF17D4B-7F93-4EFC-AE94-A1F7435733C9}"/>
              </a:ext>
            </a:extLst>
          </p:cNvPr>
          <p:cNvSpPr>
            <a:spLocks noGrp="1" noRot="1" noChangeAspect="1" noChangeArrowheads="1" noTextEdit="1"/>
          </p:cNvSpPr>
          <p:nvPr>
            <p:ph type="sldImg" idx="4294967295"/>
          </p:nvPr>
        </p:nvSpPr>
        <p:spPr>
          <a:ln>
            <a:miter lim="800000"/>
          </a:ln>
        </p:spPr>
      </p:sp>
      <p:sp>
        <p:nvSpPr>
          <p:cNvPr id="35843" name="文本占位符 2">
            <a:extLst>
              <a:ext uri="{FF2B5EF4-FFF2-40B4-BE49-F238E27FC236}">
                <a16:creationId xmlns:a16="http://schemas.microsoft.com/office/drawing/2014/main" id="{30A579BA-12D5-4748-A659-BBA7DFC3B178}"/>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34D3DC93-4BE7-4084-921E-5E1C3FEE27D1}"/>
              </a:ext>
            </a:extLst>
          </p:cNvPr>
          <p:cNvSpPr>
            <a:spLocks noGrp="1" noRot="1" noChangeAspect="1" noChangeArrowheads="1" noTextEdit="1"/>
          </p:cNvSpPr>
          <p:nvPr>
            <p:ph type="sldImg" idx="4294967295"/>
          </p:nvPr>
        </p:nvSpPr>
        <p:spPr>
          <a:ln>
            <a:miter lim="800000"/>
          </a:ln>
        </p:spPr>
      </p:sp>
      <p:sp>
        <p:nvSpPr>
          <p:cNvPr id="36867" name="文本占位符 2">
            <a:extLst>
              <a:ext uri="{FF2B5EF4-FFF2-40B4-BE49-F238E27FC236}">
                <a16:creationId xmlns:a16="http://schemas.microsoft.com/office/drawing/2014/main" id="{518D3551-A3D9-46B9-96EA-33CA6B1EDBB7}"/>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10DB5CCD-25BE-4A1A-BCE7-9E123966F771}"/>
              </a:ext>
            </a:extLst>
          </p:cNvPr>
          <p:cNvSpPr>
            <a:spLocks noGrp="1" noRot="1" noChangeAspect="1" noChangeArrowheads="1" noTextEdit="1"/>
          </p:cNvSpPr>
          <p:nvPr>
            <p:ph type="sldImg" idx="4294967295"/>
          </p:nvPr>
        </p:nvSpPr>
        <p:spPr>
          <a:ln>
            <a:miter lim="800000"/>
          </a:ln>
        </p:spPr>
      </p:sp>
      <p:sp>
        <p:nvSpPr>
          <p:cNvPr id="37891" name="文本占位符 2">
            <a:extLst>
              <a:ext uri="{FF2B5EF4-FFF2-40B4-BE49-F238E27FC236}">
                <a16:creationId xmlns:a16="http://schemas.microsoft.com/office/drawing/2014/main" id="{F7F8C5C8-EC30-4EAD-8B37-0E0F9CF5A4DB}"/>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46C81E6F-3E4E-4C14-89FE-6D5880E423A1}"/>
              </a:ext>
            </a:extLst>
          </p:cNvPr>
          <p:cNvSpPr>
            <a:spLocks noGrp="1" noRot="1" noChangeAspect="1" noChangeArrowheads="1" noTextEdit="1"/>
          </p:cNvSpPr>
          <p:nvPr>
            <p:ph type="sldImg" idx="4294967295"/>
          </p:nvPr>
        </p:nvSpPr>
        <p:spPr>
          <a:ln>
            <a:miter lim="800000"/>
          </a:ln>
        </p:spPr>
      </p:sp>
      <p:sp>
        <p:nvSpPr>
          <p:cNvPr id="38915" name="文本占位符 2">
            <a:extLst>
              <a:ext uri="{FF2B5EF4-FFF2-40B4-BE49-F238E27FC236}">
                <a16:creationId xmlns:a16="http://schemas.microsoft.com/office/drawing/2014/main" id="{A16470BD-C1CF-46BE-B9D9-5D5DA364C30D}"/>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469B728B-6C94-4DC8-A453-FF6D365F6037}"/>
              </a:ext>
            </a:extLst>
          </p:cNvPr>
          <p:cNvSpPr>
            <a:spLocks noGrp="1" noRot="1" noChangeAspect="1" noChangeArrowheads="1" noTextEdit="1"/>
          </p:cNvSpPr>
          <p:nvPr>
            <p:ph type="sldImg" idx="4294967295"/>
          </p:nvPr>
        </p:nvSpPr>
        <p:spPr>
          <a:ln>
            <a:miter lim="800000"/>
          </a:ln>
        </p:spPr>
      </p:sp>
      <p:sp>
        <p:nvSpPr>
          <p:cNvPr id="39939" name="文本占位符 2">
            <a:extLst>
              <a:ext uri="{FF2B5EF4-FFF2-40B4-BE49-F238E27FC236}">
                <a16:creationId xmlns:a16="http://schemas.microsoft.com/office/drawing/2014/main" id="{A67D5428-0BFE-4085-A9C4-2B5A868EA2B8}"/>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A3B18016-8D8B-4CC4-A391-3055D682A7F6}"/>
              </a:ext>
            </a:extLst>
          </p:cNvPr>
          <p:cNvSpPr>
            <a:spLocks noGrp="1" noRot="1" noChangeAspect="1" noChangeArrowheads="1" noTextEdit="1"/>
          </p:cNvSpPr>
          <p:nvPr>
            <p:ph type="sldImg" idx="4294967295"/>
          </p:nvPr>
        </p:nvSpPr>
        <p:spPr>
          <a:ln>
            <a:miter lim="800000"/>
          </a:ln>
        </p:spPr>
      </p:sp>
      <p:sp>
        <p:nvSpPr>
          <p:cNvPr id="40963" name="文本占位符 2">
            <a:extLst>
              <a:ext uri="{FF2B5EF4-FFF2-40B4-BE49-F238E27FC236}">
                <a16:creationId xmlns:a16="http://schemas.microsoft.com/office/drawing/2014/main" id="{160D3AC0-4A5A-40CA-9B1C-122E8346B447}"/>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sz="1200" b="0" kern="1200" dirty="0">
                <a:solidFill>
                  <a:schemeClr val="tx1"/>
                </a:solidFill>
                <a:effectLst/>
                <a:latin typeface="+mn-lt"/>
                <a:ea typeface="+mn-ea"/>
                <a:cs typeface="+mn-cs"/>
              </a:rPr>
              <a:t>把两个数（合并）成一个数的运算</a:t>
            </a:r>
          </a:p>
          <a:p>
            <a:br>
              <a:rPr lang="zh-CN" altLang="en-US" dirty="0"/>
            </a:br>
            <a:r>
              <a:rPr lang="en-US" altLang="zh-CN" dirty="0"/>
              <a:t>2. 1/12,7,5</a:t>
            </a:r>
          </a:p>
          <a:p>
            <a:r>
              <a:rPr lang="en-US" altLang="zh-CN" dirty="0"/>
              <a:t>3. </a:t>
            </a:r>
            <a:r>
              <a:rPr lang="zh-CN" altLang="en-US" dirty="0"/>
              <a:t>分子相加减</a:t>
            </a:r>
            <a:endParaRPr lang="en-US" altLang="zh-CN" dirty="0"/>
          </a:p>
          <a:p>
            <a:r>
              <a:rPr lang="en-US" altLang="zh-CN" dirty="0"/>
              <a:t>4. </a:t>
            </a:r>
            <a:r>
              <a:rPr lang="zh-CN" altLang="en-US" dirty="0"/>
              <a:t>通分</a:t>
            </a:r>
            <a:endParaRPr lang="en-US" altLang="zh-CN" dirty="0"/>
          </a:p>
          <a:p>
            <a:r>
              <a:rPr lang="en-US" altLang="zh-CN" dirty="0"/>
              <a:t>5. 7/12,</a:t>
            </a:r>
            <a:r>
              <a:rPr lang="zh-CN" altLang="en-US" dirty="0"/>
              <a:t> </a:t>
            </a:r>
            <a:r>
              <a:rPr lang="en-US" altLang="zh-CN" dirty="0"/>
              <a:t>4/5</a:t>
            </a:r>
          </a:p>
          <a:p>
            <a:r>
              <a:rPr lang="en-US" altLang="zh-CN" dirty="0"/>
              <a:t>6. </a:t>
            </a:r>
            <a:r>
              <a:rPr lang="zh-CN" altLang="en-US" dirty="0"/>
              <a:t>十，</a:t>
            </a:r>
            <a:r>
              <a:rPr lang="en-US" altLang="zh-CN" dirty="0"/>
              <a:t>4/5</a:t>
            </a:r>
          </a:p>
          <a:p>
            <a:r>
              <a:rPr lang="zh-CN" altLang="en-US" dirty="0"/>
              <a:t>千，</a:t>
            </a:r>
            <a:r>
              <a:rPr lang="en-US" altLang="zh-CN" dirty="0"/>
              <a:t>9/500</a:t>
            </a:r>
          </a:p>
          <a:p>
            <a:r>
              <a:rPr lang="en-US" altLang="zh-CN" dirty="0"/>
              <a:t>7. 13/10,19/20</a:t>
            </a:r>
          </a:p>
          <a:p>
            <a:r>
              <a:rPr lang="en-US" altLang="zh-CN" dirty="0"/>
              <a:t>8. 7,3.5(1+7,2+6,3+5,4)</a:t>
            </a:r>
            <a:endParaRPr lang="zh-CN" altLang="en-US" dirty="0"/>
          </a:p>
        </p:txBody>
      </p:sp>
      <p:sp>
        <p:nvSpPr>
          <p:cNvPr id="4" name="灯片编号占位符 3"/>
          <p:cNvSpPr>
            <a:spLocks noGrp="1"/>
          </p:cNvSpPr>
          <p:nvPr>
            <p:ph type="sldNum" sz="quarter" idx="5"/>
          </p:nvPr>
        </p:nvSpPr>
        <p:spPr/>
        <p:txBody>
          <a:bodyPr/>
          <a:lstStyle/>
          <a:p>
            <a:fld id="{14A5C627-44E5-466C-AC93-14B6F903AAAE}" type="slidenum">
              <a:rPr lang="zh-CN" altLang="en-US" smtClean="0"/>
              <a:t>24</a:t>
            </a:fld>
            <a:endParaRPr lang="zh-CN" altLang="en-US"/>
          </a:p>
        </p:txBody>
      </p:sp>
    </p:spTree>
    <p:extLst>
      <p:ext uri="{BB962C8B-B14F-4D97-AF65-F5344CB8AC3E}">
        <p14:creationId xmlns:p14="http://schemas.microsoft.com/office/powerpoint/2010/main" val="100750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pPr>
              <a:defRPr/>
            </a:pPr>
            <a:fld id="{5E1C62FE-1DE0-4440-84BB-3F8A2FE2A7A9}" type="datetime1">
              <a:rPr lang="en-US" smtClean="0"/>
              <a:pPr>
                <a:defRPr/>
              </a:pPr>
              <a:t>7/11/2022</a:t>
            </a:fld>
            <a:endParaRPr lang="en-US"/>
          </a:p>
        </p:txBody>
      </p:sp>
      <p:sp>
        <p:nvSpPr>
          <p:cNvPr id="5" name="Footer Placeholder 4"/>
          <p:cNvSpPr>
            <a:spLocks noGrp="1"/>
          </p:cNvSpPr>
          <p:nvPr>
            <p:ph type="ftr" sz="quarter" idx="11"/>
          </p:nvPr>
        </p:nvSpPr>
        <p:spPr>
          <a:xfrm>
            <a:off x="2692397" y="5037663"/>
            <a:ext cx="5214635" cy="279400"/>
          </a:xfrm>
        </p:spPr>
        <p:txBody>
          <a:bodyPr/>
          <a:lstStyle/>
          <a:p>
            <a:pPr>
              <a:defRPr/>
            </a:pPr>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1C07894-3556-4692-97D6-9A9D2898CE9B}" type="slidenum">
              <a:rPr lang="en-US" altLang="zh-CN" smtClean="0"/>
              <a:pPr/>
              <a:t>‹#›</a:t>
            </a:fld>
            <a:endParaRPr lang="en-US" altLang="zh-C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9372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911D6CA-02AA-4EBD-9713-AF36C73F00FF}" type="slidenum">
              <a:rPr lang="en-US" altLang="zh-CN" smtClean="0"/>
              <a:pPr/>
              <a:t>‹#›</a:t>
            </a:fld>
            <a:endParaRPr lang="en-US" altLang="zh-CN"/>
          </a:p>
        </p:txBody>
      </p:sp>
    </p:spTree>
    <p:extLst>
      <p:ext uri="{BB962C8B-B14F-4D97-AF65-F5344CB8AC3E}">
        <p14:creationId xmlns:p14="http://schemas.microsoft.com/office/powerpoint/2010/main" val="15840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911D6CA-02AA-4EBD-9713-AF36C73F00FF}" type="slidenum">
              <a:rPr lang="en-US" altLang="zh-CN" smtClean="0"/>
              <a:pPr/>
              <a:t>‹#›</a:t>
            </a:fld>
            <a:endParaRPr lang="en-US" altLang="zh-C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365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911D6CA-02AA-4EBD-9713-AF36C73F00FF}" type="slidenum">
              <a:rPr lang="en-US" altLang="zh-CN" smtClean="0"/>
              <a:pPr/>
              <a:t>‹#›</a:t>
            </a:fld>
            <a:endParaRPr lang="en-US" altLang="zh-C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276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911D6CA-02AA-4EBD-9713-AF36C73F00FF}" type="slidenum">
              <a:rPr lang="en-US" altLang="zh-CN" smtClean="0"/>
              <a:pPr/>
              <a:t>‹#›</a:t>
            </a:fld>
            <a:endParaRPr lang="en-US" altLang="zh-CN"/>
          </a:p>
        </p:txBody>
      </p:sp>
    </p:spTree>
    <p:extLst>
      <p:ext uri="{BB962C8B-B14F-4D97-AF65-F5344CB8AC3E}">
        <p14:creationId xmlns:p14="http://schemas.microsoft.com/office/powerpoint/2010/main" val="1689144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911D6CA-02AA-4EBD-9713-AF36C73F00FF}" type="slidenum">
              <a:rPr lang="en-US" altLang="zh-CN" smtClean="0"/>
              <a:pPr/>
              <a:t>‹#›</a:t>
            </a:fld>
            <a:endParaRPr lang="en-US" altLang="zh-C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509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911D6CA-02AA-4EBD-9713-AF36C73F00FF}" type="slidenum">
              <a:rPr lang="en-US" altLang="zh-CN" smtClean="0"/>
              <a:pPr/>
              <a:t>‹#›</a:t>
            </a:fld>
            <a:endParaRPr lang="en-US" altLang="zh-C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3100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C1E4418B-1662-41E8-A5D3-E28E194B971B}"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B786F3F-C65A-4D4A-B6AE-37FD26DD99A3}" type="slidenum">
              <a:rPr lang="en-US" altLang="zh-CN" smtClean="0"/>
              <a:pPr/>
              <a:t>‹#›</a:t>
            </a:fld>
            <a:endParaRPr lang="en-US" altLang="zh-C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7315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911D6CA-02AA-4EBD-9713-AF36C73F00FF}" type="slidenum">
              <a:rPr lang="en-US" altLang="zh-CN" smtClean="0"/>
              <a:pPr/>
              <a:t>‹#›</a:t>
            </a:fld>
            <a:endParaRPr lang="en-US" altLang="zh-C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1281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2734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56903569-AD65-476D-96E3-588D7F0B1A49}"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77E40FB-508C-4EA3-B770-26EB6F43D78B}" type="slidenum">
              <a:rPr lang="en-US" altLang="zh-CN" smtClean="0"/>
              <a:pPr/>
              <a:t>‹#›</a:t>
            </a:fld>
            <a:endParaRPr lang="en-US" altLang="zh-CN"/>
          </a:p>
        </p:txBody>
      </p:sp>
    </p:spTree>
    <p:extLst>
      <p:ext uri="{BB962C8B-B14F-4D97-AF65-F5344CB8AC3E}">
        <p14:creationId xmlns:p14="http://schemas.microsoft.com/office/powerpoint/2010/main" val="308430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DC7A2A50-1EC4-45C0-BFD2-061BE609535A}" type="datetime1">
              <a:rPr lang="en-US" smtClean="0"/>
              <a:pPr>
                <a:defRPr/>
              </a:pPr>
              <a:t>7/11/2022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87FD5A9-00AE-448B-BE20-FE6DDC2D8A8E}" type="slidenum">
              <a:rPr lang="en-US" altLang="zh-CN" smtClean="0"/>
              <a:pPr/>
              <a:t>‹#›</a:t>
            </a:fld>
            <a:endParaRPr lang="en-US" altLang="zh-C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895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F40FA78B-82C7-48A3-B35E-07020AA91885}" type="datetime1">
              <a:rPr lang="en-US" smtClean="0"/>
              <a:pPr>
                <a:defRPr/>
              </a:pPr>
              <a:t>7/11/2022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911D6CA-02AA-4EBD-9713-AF36C73F00FF}" type="slidenum">
              <a:rPr lang="en-US" altLang="zh-CN" smtClean="0"/>
              <a:pPr/>
              <a:t>‹#›</a:t>
            </a:fld>
            <a:endParaRPr lang="en-US" altLang="zh-CN"/>
          </a:p>
        </p:txBody>
      </p:sp>
    </p:spTree>
    <p:extLst>
      <p:ext uri="{BB962C8B-B14F-4D97-AF65-F5344CB8AC3E}">
        <p14:creationId xmlns:p14="http://schemas.microsoft.com/office/powerpoint/2010/main" val="376916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4173A641-C363-4A50-A838-300122CA62C8}" type="datetime1">
              <a:rPr lang="en-US" smtClean="0"/>
              <a:pPr>
                <a:defRPr/>
              </a:pPr>
              <a:t>7/11/2022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F0864394-8D84-4F63-A9DD-1216D5035B52}" type="slidenum">
              <a:rPr lang="en-US" altLang="zh-CN" smtClean="0"/>
              <a:pPr/>
              <a:t>‹#›</a:t>
            </a:fld>
            <a:endParaRPr lang="en-US" altLang="zh-C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55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487CDB9C-EB1D-4BA5-A6F7-D5B36A98CC7D}" type="datetime1">
              <a:rPr lang="en-US" smtClean="0"/>
              <a:pPr>
                <a:defRPr/>
              </a:pPr>
              <a:t>7/11/2022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967E6F1-75B2-4AAD-82BF-002BFF8FACA6}" type="slidenum">
              <a:rPr lang="en-US" altLang="zh-CN" smtClean="0"/>
              <a:pPr/>
              <a:t>‹#›</a:t>
            </a:fld>
            <a:endParaRPr lang="en-US" altLang="zh-C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124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en-US"/>
          </a:p>
        </p:txBody>
      </p:sp>
      <p:sp>
        <p:nvSpPr>
          <p:cNvPr id="3" name="Footer Placeholder 2"/>
          <p:cNvSpPr>
            <a:spLocks noGrp="1"/>
          </p:cNvSpPr>
          <p:nvPr>
            <p:ph type="ftr" sz="quarter" idx="11"/>
          </p:nvPr>
        </p:nvSpPr>
        <p:spPr/>
        <p:txBody>
          <a:bodyPr/>
          <a:lstStyle/>
          <a:p>
            <a:pPr>
              <a:defRPr/>
            </a:pPr>
            <a:endParaRPr lang="zh-CN"/>
          </a:p>
        </p:txBody>
      </p:sp>
      <p:sp>
        <p:nvSpPr>
          <p:cNvPr id="4" name="Slide Number Placeholder 3"/>
          <p:cNvSpPr>
            <a:spLocks noGrp="1"/>
          </p:cNvSpPr>
          <p:nvPr>
            <p:ph type="sldNum" sz="quarter" idx="12"/>
          </p:nvPr>
        </p:nvSpPr>
        <p:spPr/>
        <p:txBody>
          <a:bodyPr/>
          <a:lstStyle/>
          <a:p>
            <a:fld id="{EA0CBEB3-A4EE-4457-AF1F-97106CDA23F6}" type="slidenum">
              <a:rPr lang="zh-CN" altLang="zh-CN" smtClean="0"/>
              <a:pPr/>
              <a:t>‹#›</a:t>
            </a:fld>
            <a:endParaRPr lang="zh-CN" altLang="zh-CN"/>
          </a:p>
        </p:txBody>
      </p:sp>
    </p:spTree>
    <p:extLst>
      <p:ext uri="{BB962C8B-B14F-4D97-AF65-F5344CB8AC3E}">
        <p14:creationId xmlns:p14="http://schemas.microsoft.com/office/powerpoint/2010/main" val="23752470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8577EF13-2222-47C5-944D-655A774D19C0}" type="datetime1">
              <a:rPr lang="en-US" smtClean="0"/>
              <a:pPr>
                <a:defRPr/>
              </a:pPr>
              <a:t>7/11/2022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DAF7F60-C0E2-4BBE-8038-113EDCA5B5DA}" type="slidenum">
              <a:rPr lang="en-US" altLang="zh-CN" smtClean="0"/>
              <a:pPr/>
              <a:t>‹#›</a:t>
            </a:fld>
            <a:endParaRPr lang="en-US" altLang="zh-C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04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3294EDC5-FEE2-461E-AE44-7B05B2652035}" type="datetime1">
              <a:rPr lang="en-US" smtClean="0"/>
              <a:pPr>
                <a:defRPr/>
              </a:pPr>
              <a:t>7/11/2022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A5EE43A4-18B5-4897-B129-E314156A18C7}" type="slidenum">
              <a:rPr lang="en-US" altLang="zh-CN" smtClean="0"/>
              <a:pPr/>
              <a:t>‹#›</a:t>
            </a:fld>
            <a:endParaRPr lang="en-US" altLang="zh-CN"/>
          </a:p>
        </p:txBody>
      </p:sp>
    </p:spTree>
    <p:extLst>
      <p:ext uri="{BB962C8B-B14F-4D97-AF65-F5344CB8AC3E}">
        <p14:creationId xmlns:p14="http://schemas.microsoft.com/office/powerpoint/2010/main" val="3039287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F40FA78B-82C7-48A3-B35E-07020AA91885}" type="datetime1">
              <a:rPr lang="en-US" smtClean="0"/>
              <a:pPr>
                <a:defRPr/>
              </a:pPr>
              <a:t>7/11/2022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11D6CA-02AA-4EBD-9713-AF36C73F00FF}" type="slidenum">
              <a:rPr lang="en-US" altLang="zh-CN" smtClean="0"/>
              <a:pPr/>
              <a:t>‹#›</a:t>
            </a:fld>
            <a:endParaRPr lang="en-US" altLang="zh-CN"/>
          </a:p>
        </p:txBody>
      </p:sp>
    </p:spTree>
    <p:extLst>
      <p:ext uri="{BB962C8B-B14F-4D97-AF65-F5344CB8AC3E}">
        <p14:creationId xmlns:p14="http://schemas.microsoft.com/office/powerpoint/2010/main" val="12164315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7.png"/><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17.xml"/><Relationship Id="rId5" Type="http://schemas.openxmlformats.org/officeDocument/2006/relationships/image" Target="../media/image7.png"/><Relationship Id="rId4" Type="http://schemas.openxmlformats.org/officeDocument/2006/relationships/image" Target="../media/image11.tif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tags" Target="../tags/tag19.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8.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tags" Target="../tags/tag2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24.xml"/><Relationship Id="rId5" Type="http://schemas.openxmlformats.org/officeDocument/2006/relationships/image" Target="../media/image1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25.xml"/><Relationship Id="rId5" Type="http://schemas.openxmlformats.org/officeDocument/2006/relationships/image" Target="../media/image1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4C81BBA-24DC-4B02-9B81-8C4713120772}"/>
              </a:ext>
            </a:extLst>
          </p:cNvPr>
          <p:cNvSpPr txBox="1"/>
          <p:nvPr/>
        </p:nvSpPr>
        <p:spPr>
          <a:xfrm>
            <a:off x="3435351" y="2844800"/>
            <a:ext cx="5505449" cy="830997"/>
          </a:xfrm>
          <a:prstGeom prst="rect">
            <a:avLst/>
          </a:prstGeom>
          <a:noFill/>
          <a:ln w="9525">
            <a:noFill/>
          </a:ln>
        </p:spPr>
        <p:txBody>
          <a:bodyPr wrap="square">
            <a:spAutoFit/>
          </a:bodyPr>
          <a:lstStyle/>
          <a:p>
            <a:pPr algn="ctr">
              <a:spcBef>
                <a:spcPct val="0"/>
              </a:spcBef>
              <a:spcAft>
                <a:spcPct val="0"/>
              </a:spcAft>
              <a:defRPr/>
            </a:pPr>
            <a:r>
              <a:rPr lang="zh-CN" altLang="en-US" sz="4800" noProof="1">
                <a:solidFill>
                  <a:srgbClr val="FF0000"/>
                </a:solidFill>
                <a:effectLst>
                  <a:outerShdw blurRad="38100" dist="19050" dir="2700000" algn="tl" rotWithShape="0">
                    <a:prstClr val="black">
                      <a:alpha val="40000"/>
                    </a:prstClr>
                  </a:outerShdw>
                </a:effectLst>
                <a:latin typeface="微软雅黑" panose="020B0503020204020204" pitchFamily="34" charset="-122"/>
                <a:ea typeface="微软雅黑" panose="020B0503020204020204" pitchFamily="34" charset="-122"/>
                <a:cs typeface="微软雅黑" panose="020B0503020204020204" pitchFamily="34" charset="-122"/>
              </a:rPr>
              <a:t>分数的加减法运算</a:t>
            </a:r>
          </a:p>
        </p:txBody>
      </p:sp>
      <p:pic>
        <p:nvPicPr>
          <p:cNvPr id="3" name="图片 2" descr="横向校标_画板 1_WPS图片">
            <a:extLst>
              <a:ext uri="{FF2B5EF4-FFF2-40B4-BE49-F238E27FC236}">
                <a16:creationId xmlns:a16="http://schemas.microsoft.com/office/drawing/2014/main" id="{414964D6-95C4-473D-A443-9D48B747094E}"/>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
            <a:extLst>
              <a:ext uri="{FF2B5EF4-FFF2-40B4-BE49-F238E27FC236}">
                <a16:creationId xmlns:a16="http://schemas.microsoft.com/office/drawing/2014/main" id="{23ADC9EC-23F4-4F18-B357-A8A91CBA9A93}"/>
              </a:ext>
            </a:extLst>
          </p:cNvPr>
          <p:cNvSpPr txBox="1">
            <a:spLocks noChangeArrowheads="1"/>
          </p:cNvSpPr>
          <p:nvPr/>
        </p:nvSpPr>
        <p:spPr bwMode="auto">
          <a:xfrm>
            <a:off x="958851" y="992188"/>
            <a:ext cx="10272713" cy="145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3</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电视台少儿频道各类节目播出时间分配情况如下。</a:t>
            </a:r>
          </a:p>
        </p:txBody>
      </p:sp>
      <p:pic>
        <p:nvPicPr>
          <p:cNvPr id="18435" name="图片 5">
            <a:extLst>
              <a:ext uri="{FF2B5EF4-FFF2-40B4-BE49-F238E27FC236}">
                <a16:creationId xmlns:a16="http://schemas.microsoft.com/office/drawing/2014/main" id="{54E07104-1D03-4799-8232-381A25F4A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564" y="2471739"/>
            <a:ext cx="7532687"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7">
            <a:extLst>
              <a:ext uri="{FF2B5EF4-FFF2-40B4-BE49-F238E27FC236}">
                <a16:creationId xmlns:a16="http://schemas.microsoft.com/office/drawing/2014/main" id="{777F3170-EABE-481F-9E65-9A41E681D3BA}"/>
              </a:ext>
            </a:extLst>
          </p:cNvPr>
          <p:cNvSpPr txBox="1">
            <a:spLocks noChangeArrowheads="1"/>
          </p:cNvSpPr>
          <p:nvPr/>
        </p:nvSpPr>
        <p:spPr bwMode="auto">
          <a:xfrm>
            <a:off x="1116014" y="4699001"/>
            <a:ext cx="9958387" cy="73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rPr>
              <a:t>（2）其他节目占每天节目播出时间的几分之几？</a:t>
            </a:r>
          </a:p>
        </p:txBody>
      </p:sp>
      <p:pic>
        <p:nvPicPr>
          <p:cNvPr id="5" name="图片 4" descr="横向校标_画板 1_WPS图片">
            <a:extLst>
              <a:ext uri="{FF2B5EF4-FFF2-40B4-BE49-F238E27FC236}">
                <a16:creationId xmlns:a16="http://schemas.microsoft.com/office/drawing/2014/main" id="{1779F0B7-B6B4-4E8A-A9C1-5823E49DB41A}"/>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6">
            <a:extLst>
              <a:ext uri="{FF2B5EF4-FFF2-40B4-BE49-F238E27FC236}">
                <a16:creationId xmlns:a16="http://schemas.microsoft.com/office/drawing/2014/main" id="{6717D577-7804-43D5-9A27-51861E46CD81}"/>
              </a:ext>
            </a:extLst>
          </p:cNvPr>
          <p:cNvSpPr txBox="1">
            <a:spLocks noChangeArrowheads="1"/>
          </p:cNvSpPr>
          <p:nvPr/>
        </p:nvSpPr>
        <p:spPr bwMode="auto">
          <a:xfrm>
            <a:off x="1339851" y="1150939"/>
            <a:ext cx="9510713" cy="135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思路分析：</a:t>
            </a:r>
            <a:r>
              <a:rPr lang="zh-CN" altLang="zh-CN" sz="3600">
                <a:solidFill>
                  <a:srgbClr val="00B050"/>
                </a:solidFill>
                <a:latin typeface="Times New Roman" panose="02020603050405020304" pitchFamily="18" charset="0"/>
                <a:ea typeface="楷体" panose="02010609060101010101" pitchFamily="49" charset="-122"/>
              </a:rPr>
              <a:t>用整体“1”减去前四类节目所占的时间分配之和。</a:t>
            </a:r>
          </a:p>
        </p:txBody>
      </p:sp>
      <p:grpSp>
        <p:nvGrpSpPr>
          <p:cNvPr id="16" name="组合 15">
            <a:extLst>
              <a:ext uri="{FF2B5EF4-FFF2-40B4-BE49-F238E27FC236}">
                <a16:creationId xmlns:a16="http://schemas.microsoft.com/office/drawing/2014/main" id="{04F2584E-79D3-4AA5-BE74-30C0C90E56C7}"/>
              </a:ext>
            </a:extLst>
          </p:cNvPr>
          <p:cNvGrpSpPr>
            <a:grpSpLocks/>
          </p:cNvGrpSpPr>
          <p:nvPr/>
        </p:nvGrpSpPr>
        <p:grpSpPr bwMode="auto">
          <a:xfrm>
            <a:off x="1354139" y="2979738"/>
            <a:ext cx="10345737" cy="2398712"/>
            <a:chOff x="1452" y="5564"/>
            <a:chExt cx="16292" cy="3776"/>
          </a:xfrm>
        </p:grpSpPr>
        <p:sp>
          <p:nvSpPr>
            <p:cNvPr id="19460" name="文本框 2">
              <a:extLst>
                <a:ext uri="{FF2B5EF4-FFF2-40B4-BE49-F238E27FC236}">
                  <a16:creationId xmlns:a16="http://schemas.microsoft.com/office/drawing/2014/main" id="{C092BE6F-70A3-4A87-B88D-A9C668C8F506}"/>
                </a:ext>
              </a:extLst>
            </p:cNvPr>
            <p:cNvSpPr txBox="1">
              <a:spLocks noChangeArrowheads="1"/>
            </p:cNvSpPr>
            <p:nvPr/>
          </p:nvSpPr>
          <p:spPr bwMode="auto">
            <a:xfrm>
              <a:off x="1452" y="7737"/>
              <a:ext cx="16292"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答：其他节目占每天节目播出时间的       。</a:t>
              </a:r>
            </a:p>
          </p:txBody>
        </p:sp>
        <p:grpSp>
          <p:nvGrpSpPr>
            <p:cNvPr id="19461" name="组合 11">
              <a:extLst>
                <a:ext uri="{FF2B5EF4-FFF2-40B4-BE49-F238E27FC236}">
                  <a16:creationId xmlns:a16="http://schemas.microsoft.com/office/drawing/2014/main" id="{C83FA8D6-6628-4CA1-9726-D366E9DD0F6F}"/>
                </a:ext>
              </a:extLst>
            </p:cNvPr>
            <p:cNvGrpSpPr>
              <a:grpSpLocks/>
            </p:cNvGrpSpPr>
            <p:nvPr/>
          </p:nvGrpSpPr>
          <p:grpSpPr bwMode="auto">
            <a:xfrm>
              <a:off x="4933" y="5564"/>
              <a:ext cx="9343" cy="3776"/>
              <a:chOff x="4933" y="5564"/>
              <a:chExt cx="9343" cy="3776"/>
            </a:xfrm>
          </p:grpSpPr>
          <p:grpSp>
            <p:nvGrpSpPr>
              <p:cNvPr id="19462" name="组合 27">
                <a:extLst>
                  <a:ext uri="{FF2B5EF4-FFF2-40B4-BE49-F238E27FC236}">
                    <a16:creationId xmlns:a16="http://schemas.microsoft.com/office/drawing/2014/main" id="{58C40E54-5107-4621-B995-EF4A3C52F557}"/>
                  </a:ext>
                </a:extLst>
              </p:cNvPr>
              <p:cNvGrpSpPr>
                <a:grpSpLocks/>
              </p:cNvGrpSpPr>
              <p:nvPr/>
            </p:nvGrpSpPr>
            <p:grpSpPr bwMode="auto">
              <a:xfrm>
                <a:off x="13204" y="7452"/>
                <a:ext cx="1072" cy="1888"/>
                <a:chOff x="8322" y="1047"/>
                <a:chExt cx="1072" cy="1866"/>
              </a:xfrm>
            </p:grpSpPr>
            <p:sp>
              <p:nvSpPr>
                <p:cNvPr id="19473" name="文本框 28">
                  <a:extLst>
                    <a:ext uri="{FF2B5EF4-FFF2-40B4-BE49-F238E27FC236}">
                      <a16:creationId xmlns:a16="http://schemas.microsoft.com/office/drawing/2014/main" id="{396E466A-F958-4AB3-9765-B4798A9FAC57}"/>
                    </a:ext>
                  </a:extLst>
                </p:cNvPr>
                <p:cNvSpPr txBox="1">
                  <a:spLocks noChangeArrowheads="1"/>
                </p:cNvSpPr>
                <p:nvPr/>
              </p:nvSpPr>
              <p:spPr bwMode="auto">
                <a:xfrm>
                  <a:off x="8322" y="1047"/>
                  <a:ext cx="1072"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30" name="直接连接符 29">
                  <a:extLst>
                    <a:ext uri="{FF2B5EF4-FFF2-40B4-BE49-F238E27FC236}">
                      <a16:creationId xmlns:a16="http://schemas.microsoft.com/office/drawing/2014/main" id="{B89329F0-3D74-45CF-B0FB-A9CDC167EC65}"/>
                    </a:ext>
                  </a:extLst>
                </p:cNvPr>
                <p:cNvCxnSpPr/>
                <p:nvPr/>
              </p:nvCxnSpPr>
              <p:spPr>
                <a:xfrm>
                  <a:off x="8322" y="1987"/>
                  <a:ext cx="107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463" name="文本框 22">
                <a:extLst>
                  <a:ext uri="{FF2B5EF4-FFF2-40B4-BE49-F238E27FC236}">
                    <a16:creationId xmlns:a16="http://schemas.microsoft.com/office/drawing/2014/main" id="{C5ABD6D3-07EB-47AE-97F8-A69B5FFB95B5}"/>
                  </a:ext>
                </a:extLst>
              </p:cNvPr>
              <p:cNvSpPr txBox="1">
                <a:spLocks noChangeArrowheads="1"/>
              </p:cNvSpPr>
              <p:nvPr/>
            </p:nvSpPr>
            <p:spPr bwMode="auto">
              <a:xfrm>
                <a:off x="4933" y="6000"/>
                <a:ext cx="827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  </a:t>
                </a:r>
                <a:r>
                  <a:rPr lang="zh-CN" altLang="en-US" sz="3600">
                    <a:solidFill>
                      <a:srgbClr val="FF0000"/>
                    </a:solidFill>
                    <a:latin typeface="Times New Roman" panose="02020603050405020304" pitchFamily="18" charset="0"/>
                    <a:ea typeface="楷体" panose="02010609060101010101" pitchFamily="49" charset="-122"/>
                  </a:rPr>
                  <a:t>     ＝ </a:t>
                </a:r>
              </a:p>
            </p:txBody>
          </p:sp>
          <p:grpSp>
            <p:nvGrpSpPr>
              <p:cNvPr id="19464" name="组合 24">
                <a:extLst>
                  <a:ext uri="{FF2B5EF4-FFF2-40B4-BE49-F238E27FC236}">
                    <a16:creationId xmlns:a16="http://schemas.microsoft.com/office/drawing/2014/main" id="{817B33E2-67D7-47A8-B455-7B4A522E3EE6}"/>
                  </a:ext>
                </a:extLst>
              </p:cNvPr>
              <p:cNvGrpSpPr>
                <a:grpSpLocks/>
              </p:cNvGrpSpPr>
              <p:nvPr/>
            </p:nvGrpSpPr>
            <p:grpSpPr bwMode="auto">
              <a:xfrm>
                <a:off x="6252" y="5564"/>
                <a:ext cx="1008" cy="1888"/>
                <a:chOff x="8142" y="1159"/>
                <a:chExt cx="1008" cy="1888"/>
              </a:xfrm>
            </p:grpSpPr>
            <p:sp>
              <p:nvSpPr>
                <p:cNvPr id="19471" name="文本框 25">
                  <a:extLst>
                    <a:ext uri="{FF2B5EF4-FFF2-40B4-BE49-F238E27FC236}">
                      <a16:creationId xmlns:a16="http://schemas.microsoft.com/office/drawing/2014/main" id="{371F12BA-E15A-497C-9DFB-764EF76B9616}"/>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27" name="直接连接符 26">
                  <a:extLst>
                    <a:ext uri="{FF2B5EF4-FFF2-40B4-BE49-F238E27FC236}">
                      <a16:creationId xmlns:a16="http://schemas.microsoft.com/office/drawing/2014/main" id="{AF38D2FE-FB58-4C5C-B6E8-9E8990F5A769}"/>
                    </a:ext>
                  </a:extLst>
                </p:cNvPr>
                <p:cNvCxnSpPr>
                  <a:stCxn id="19471" idx="1"/>
                  <a:endCxn id="19471"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465" name="组合 33">
                <a:extLst>
                  <a:ext uri="{FF2B5EF4-FFF2-40B4-BE49-F238E27FC236}">
                    <a16:creationId xmlns:a16="http://schemas.microsoft.com/office/drawing/2014/main" id="{14B73355-0B60-471B-9D5B-EA11F58C0CE7}"/>
                  </a:ext>
                </a:extLst>
              </p:cNvPr>
              <p:cNvGrpSpPr>
                <a:grpSpLocks/>
              </p:cNvGrpSpPr>
              <p:nvPr/>
            </p:nvGrpSpPr>
            <p:grpSpPr bwMode="auto">
              <a:xfrm>
                <a:off x="8284" y="5564"/>
                <a:ext cx="1008" cy="1888"/>
                <a:chOff x="8142" y="1159"/>
                <a:chExt cx="1008" cy="1888"/>
              </a:xfrm>
            </p:grpSpPr>
            <p:sp>
              <p:nvSpPr>
                <p:cNvPr id="19469" name="文本框 34">
                  <a:extLst>
                    <a:ext uri="{FF2B5EF4-FFF2-40B4-BE49-F238E27FC236}">
                      <a16:creationId xmlns:a16="http://schemas.microsoft.com/office/drawing/2014/main" id="{B3CDA29E-16D9-4EB0-BE36-29C1001048D8}"/>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36" name="直接连接符 35">
                  <a:extLst>
                    <a:ext uri="{FF2B5EF4-FFF2-40B4-BE49-F238E27FC236}">
                      <a16:creationId xmlns:a16="http://schemas.microsoft.com/office/drawing/2014/main" id="{977C3E5D-2342-45FF-B480-EED54D486684}"/>
                    </a:ext>
                  </a:extLst>
                </p:cNvPr>
                <p:cNvCxnSpPr>
                  <a:stCxn id="19469" idx="1"/>
                  <a:endCxn id="19469"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466" name="组合 3">
                <a:extLst>
                  <a:ext uri="{FF2B5EF4-FFF2-40B4-BE49-F238E27FC236}">
                    <a16:creationId xmlns:a16="http://schemas.microsoft.com/office/drawing/2014/main" id="{450029F7-0B7A-4F91-81CA-C67DA6559EC1}"/>
                  </a:ext>
                </a:extLst>
              </p:cNvPr>
              <p:cNvGrpSpPr>
                <a:grpSpLocks/>
              </p:cNvGrpSpPr>
              <p:nvPr/>
            </p:nvGrpSpPr>
            <p:grpSpPr bwMode="auto">
              <a:xfrm>
                <a:off x="10256" y="5564"/>
                <a:ext cx="1072" cy="1888"/>
                <a:chOff x="8322" y="1047"/>
                <a:chExt cx="1072" cy="1866"/>
              </a:xfrm>
            </p:grpSpPr>
            <p:sp>
              <p:nvSpPr>
                <p:cNvPr id="19467" name="文本框 9">
                  <a:extLst>
                    <a:ext uri="{FF2B5EF4-FFF2-40B4-BE49-F238E27FC236}">
                      <a16:creationId xmlns:a16="http://schemas.microsoft.com/office/drawing/2014/main" id="{17B46831-D6E2-446D-B975-275F9FE3C093}"/>
                    </a:ext>
                  </a:extLst>
                </p:cNvPr>
                <p:cNvSpPr txBox="1">
                  <a:spLocks noChangeArrowheads="1"/>
                </p:cNvSpPr>
                <p:nvPr/>
              </p:nvSpPr>
              <p:spPr bwMode="auto">
                <a:xfrm>
                  <a:off x="8322" y="1047"/>
                  <a:ext cx="1072"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11" name="直接连接符 10">
                  <a:extLst>
                    <a:ext uri="{FF2B5EF4-FFF2-40B4-BE49-F238E27FC236}">
                      <a16:creationId xmlns:a16="http://schemas.microsoft.com/office/drawing/2014/main" id="{83706B56-A169-4326-A58D-D5FDC06872EF}"/>
                    </a:ext>
                  </a:extLst>
                </p:cNvPr>
                <p:cNvCxnSpPr>
                  <a:stCxn id="19469" idx="1"/>
                  <a:endCxn id="19469" idx="3"/>
                </p:cNvCxnSpPr>
                <p:nvPr/>
              </p:nvCxnSpPr>
              <p:spPr>
                <a:xfrm>
                  <a:off x="8323" y="1986"/>
                  <a:ext cx="107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pic>
        <p:nvPicPr>
          <p:cNvPr id="19" name="图片 18" descr="横向校标_画板 1_WPS图片">
            <a:extLst>
              <a:ext uri="{FF2B5EF4-FFF2-40B4-BE49-F238E27FC236}">
                <a16:creationId xmlns:a16="http://schemas.microsoft.com/office/drawing/2014/main" id="{59C529A4-FF79-4FD6-938F-DE234A4444F9}"/>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descr="标1">
            <a:extLst>
              <a:ext uri="{FF2B5EF4-FFF2-40B4-BE49-F238E27FC236}">
                <a16:creationId xmlns:a16="http://schemas.microsoft.com/office/drawing/2014/main" id="{D39037B5-D89B-4F08-A296-F648CDCBC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9" y="5778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文本框 5">
            <a:extLst>
              <a:ext uri="{FF2B5EF4-FFF2-40B4-BE49-F238E27FC236}">
                <a16:creationId xmlns:a16="http://schemas.microsoft.com/office/drawing/2014/main" id="{F7BA42FF-6F00-4054-A942-CDAF3ACA5227}"/>
              </a:ext>
            </a:extLst>
          </p:cNvPr>
          <p:cNvSpPr txBox="1">
            <a:spLocks noChangeArrowheads="1"/>
          </p:cNvSpPr>
          <p:nvPr/>
        </p:nvSpPr>
        <p:spPr bwMode="auto">
          <a:xfrm>
            <a:off x="1450976" y="563564"/>
            <a:ext cx="15986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4</a:t>
            </a:r>
          </a:p>
        </p:txBody>
      </p:sp>
      <p:sp>
        <p:nvSpPr>
          <p:cNvPr id="20484" name="文本框 7">
            <a:extLst>
              <a:ext uri="{FF2B5EF4-FFF2-40B4-BE49-F238E27FC236}">
                <a16:creationId xmlns:a16="http://schemas.microsoft.com/office/drawing/2014/main" id="{34888446-11A3-4285-A97F-BBA5DC1FA28A}"/>
              </a:ext>
            </a:extLst>
          </p:cNvPr>
          <p:cNvSpPr txBox="1">
            <a:spLocks noChangeArrowheads="1"/>
          </p:cNvSpPr>
          <p:nvPr/>
        </p:nvSpPr>
        <p:spPr bwMode="auto">
          <a:xfrm>
            <a:off x="3230563" y="577851"/>
            <a:ext cx="7808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a:solidFill>
                  <a:srgbClr val="FF0000"/>
                </a:solidFill>
                <a:latin typeface="Times New Roman" panose="02020603050405020304" pitchFamily="18" charset="0"/>
                <a:ea typeface="楷体" panose="02010609060101010101" pitchFamily="49" charset="-122"/>
              </a:rPr>
              <a:t>异分母分数加、减法的计算方法</a:t>
            </a:r>
          </a:p>
        </p:txBody>
      </p:sp>
      <p:sp>
        <p:nvSpPr>
          <p:cNvPr id="20485" name="文本框 1">
            <a:extLst>
              <a:ext uri="{FF2B5EF4-FFF2-40B4-BE49-F238E27FC236}">
                <a16:creationId xmlns:a16="http://schemas.microsoft.com/office/drawing/2014/main" id="{E1315C40-14F9-4A63-95CC-00EFAD211902}"/>
              </a:ext>
            </a:extLst>
          </p:cNvPr>
          <p:cNvSpPr txBox="1">
            <a:spLocks noChangeArrowheads="1"/>
          </p:cNvSpPr>
          <p:nvPr/>
        </p:nvSpPr>
        <p:spPr bwMode="auto">
          <a:xfrm>
            <a:off x="958851" y="1279526"/>
            <a:ext cx="10272713" cy="73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4</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计算下面各题。</a:t>
            </a:r>
          </a:p>
        </p:txBody>
      </p:sp>
      <p:sp>
        <p:nvSpPr>
          <p:cNvPr id="7" name="文本框 6">
            <a:extLst>
              <a:ext uri="{FF2B5EF4-FFF2-40B4-BE49-F238E27FC236}">
                <a16:creationId xmlns:a16="http://schemas.microsoft.com/office/drawing/2014/main" id="{E30DA902-3FFE-41E8-AF72-017929D94C61}"/>
              </a:ext>
            </a:extLst>
          </p:cNvPr>
          <p:cNvSpPr txBox="1">
            <a:spLocks noChangeArrowheads="1"/>
          </p:cNvSpPr>
          <p:nvPr/>
        </p:nvSpPr>
        <p:spPr bwMode="auto">
          <a:xfrm>
            <a:off x="1482726" y="3544888"/>
            <a:ext cx="9510713"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思路分析：</a:t>
            </a:r>
            <a:r>
              <a:rPr lang="zh-CN" altLang="zh-CN" sz="3600">
                <a:solidFill>
                  <a:srgbClr val="00B050"/>
                </a:solidFill>
                <a:latin typeface="Times New Roman" panose="02020603050405020304" pitchFamily="18" charset="0"/>
                <a:ea typeface="楷体" panose="02010609060101010101" pitchFamily="49" charset="-122"/>
              </a:rPr>
              <a:t>上面两题中的两个分数分母不同，即分数单位不同，不能直接相加、减。应先通分，变成同分母分数，然后再按照同分母分数相加、减的法则进行计算。</a:t>
            </a:r>
          </a:p>
        </p:txBody>
      </p:sp>
      <p:grpSp>
        <p:nvGrpSpPr>
          <p:cNvPr id="20487" name="组合 2">
            <a:extLst>
              <a:ext uri="{FF2B5EF4-FFF2-40B4-BE49-F238E27FC236}">
                <a16:creationId xmlns:a16="http://schemas.microsoft.com/office/drawing/2014/main" id="{43708513-9078-4DA2-A6D7-34640E354E2A}"/>
              </a:ext>
            </a:extLst>
          </p:cNvPr>
          <p:cNvGrpSpPr>
            <a:grpSpLocks/>
          </p:cNvGrpSpPr>
          <p:nvPr/>
        </p:nvGrpSpPr>
        <p:grpSpPr bwMode="auto">
          <a:xfrm>
            <a:off x="1474788" y="2132013"/>
            <a:ext cx="9231312" cy="1200466"/>
            <a:chOff x="1748" y="1775"/>
            <a:chExt cx="14538" cy="1891"/>
          </a:xfrm>
        </p:grpSpPr>
        <p:grpSp>
          <p:nvGrpSpPr>
            <p:cNvPr id="20488" name="组合 38">
              <a:extLst>
                <a:ext uri="{FF2B5EF4-FFF2-40B4-BE49-F238E27FC236}">
                  <a16:creationId xmlns:a16="http://schemas.microsoft.com/office/drawing/2014/main" id="{EF32FC04-F4C0-47AC-808F-821A28274A9F}"/>
                </a:ext>
              </a:extLst>
            </p:cNvPr>
            <p:cNvGrpSpPr>
              <a:grpSpLocks/>
            </p:cNvGrpSpPr>
            <p:nvPr/>
          </p:nvGrpSpPr>
          <p:grpSpPr bwMode="auto">
            <a:xfrm>
              <a:off x="3642" y="1775"/>
              <a:ext cx="654" cy="1891"/>
              <a:chOff x="8319" y="1159"/>
              <a:chExt cx="654" cy="1891"/>
            </a:xfrm>
          </p:grpSpPr>
          <p:sp>
            <p:nvSpPr>
              <p:cNvPr id="20499" name="文本框 39">
                <a:extLst>
                  <a:ext uri="{FF2B5EF4-FFF2-40B4-BE49-F238E27FC236}">
                    <a16:creationId xmlns:a16="http://schemas.microsoft.com/office/drawing/2014/main" id="{13B41F1D-8A3A-4499-BF1D-9E24E04881E5}"/>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1" name="直接连接符 40">
                <a:extLst>
                  <a:ext uri="{FF2B5EF4-FFF2-40B4-BE49-F238E27FC236}">
                    <a16:creationId xmlns:a16="http://schemas.microsoft.com/office/drawing/2014/main" id="{8513F944-9C80-4D46-B7ED-D584D19DA4DD}"/>
                  </a:ext>
                </a:extLst>
              </p:cNvPr>
              <p:cNvCxnSpPr>
                <a:stCxn id="20499" idx="1"/>
                <a:endCxn id="20499"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89" name="文本框 41">
              <a:extLst>
                <a:ext uri="{FF2B5EF4-FFF2-40B4-BE49-F238E27FC236}">
                  <a16:creationId xmlns:a16="http://schemas.microsoft.com/office/drawing/2014/main" id="{2CB6FC6D-4542-4360-B4CE-8729B3B1F95A}"/>
                </a:ext>
              </a:extLst>
            </p:cNvPr>
            <p:cNvSpPr txBox="1">
              <a:spLocks noChangeArrowheads="1"/>
            </p:cNvSpPr>
            <p:nvPr/>
          </p:nvSpPr>
          <p:spPr bwMode="auto">
            <a:xfrm>
              <a:off x="1748" y="2233"/>
              <a:ext cx="1453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prstClr val="black"/>
                  </a:solidFill>
                  <a:latin typeface="Times New Roman" panose="02020603050405020304" pitchFamily="18" charset="0"/>
                </a:rPr>
                <a:t>（1）    ＋     ＝              （2）    －      ＝</a:t>
              </a:r>
            </a:p>
          </p:txBody>
        </p:sp>
        <p:grpSp>
          <p:nvGrpSpPr>
            <p:cNvPr id="20490" name="组合 17">
              <a:extLst>
                <a:ext uri="{FF2B5EF4-FFF2-40B4-BE49-F238E27FC236}">
                  <a16:creationId xmlns:a16="http://schemas.microsoft.com/office/drawing/2014/main" id="{C359F1C3-6416-465E-A174-11A0300DBE00}"/>
                </a:ext>
              </a:extLst>
            </p:cNvPr>
            <p:cNvGrpSpPr>
              <a:grpSpLocks/>
            </p:cNvGrpSpPr>
            <p:nvPr/>
          </p:nvGrpSpPr>
          <p:grpSpPr bwMode="auto">
            <a:xfrm>
              <a:off x="5219" y="1775"/>
              <a:ext cx="654" cy="1891"/>
              <a:chOff x="8319" y="1159"/>
              <a:chExt cx="654" cy="1891"/>
            </a:xfrm>
          </p:grpSpPr>
          <p:sp>
            <p:nvSpPr>
              <p:cNvPr id="20497" name="文本框 18">
                <a:extLst>
                  <a:ext uri="{FF2B5EF4-FFF2-40B4-BE49-F238E27FC236}">
                    <a16:creationId xmlns:a16="http://schemas.microsoft.com/office/drawing/2014/main" id="{6C3DF522-1131-42EB-8155-C86C9E4D4C50}"/>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20" name="直接连接符 19">
                <a:extLst>
                  <a:ext uri="{FF2B5EF4-FFF2-40B4-BE49-F238E27FC236}">
                    <a16:creationId xmlns:a16="http://schemas.microsoft.com/office/drawing/2014/main" id="{2F2D601D-6753-4504-B93B-51C6CE387849}"/>
                  </a:ext>
                </a:extLst>
              </p:cNvPr>
              <p:cNvCxnSpPr>
                <a:stCxn id="20497" idx="1"/>
                <a:endCxn id="20497"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1" name="组合 3">
              <a:extLst>
                <a:ext uri="{FF2B5EF4-FFF2-40B4-BE49-F238E27FC236}">
                  <a16:creationId xmlns:a16="http://schemas.microsoft.com/office/drawing/2014/main" id="{8F360329-2406-4E6A-8A2E-603FA2CCE0F2}"/>
                </a:ext>
              </a:extLst>
            </p:cNvPr>
            <p:cNvGrpSpPr>
              <a:grpSpLocks/>
            </p:cNvGrpSpPr>
            <p:nvPr/>
          </p:nvGrpSpPr>
          <p:grpSpPr bwMode="auto">
            <a:xfrm>
              <a:off x="11056" y="1775"/>
              <a:ext cx="654" cy="1891"/>
              <a:chOff x="8319" y="1159"/>
              <a:chExt cx="654" cy="1891"/>
            </a:xfrm>
          </p:grpSpPr>
          <p:sp>
            <p:nvSpPr>
              <p:cNvPr id="20495" name="文本框 4">
                <a:extLst>
                  <a:ext uri="{FF2B5EF4-FFF2-40B4-BE49-F238E27FC236}">
                    <a16:creationId xmlns:a16="http://schemas.microsoft.com/office/drawing/2014/main" id="{5309E0D0-A2EA-4DE5-ACEC-FF5C0BD463F1}"/>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7</a:t>
                </a:r>
              </a:p>
            </p:txBody>
          </p:sp>
          <p:cxnSp>
            <p:nvCxnSpPr>
              <p:cNvPr id="9" name="直接连接符 8">
                <a:extLst>
                  <a:ext uri="{FF2B5EF4-FFF2-40B4-BE49-F238E27FC236}">
                    <a16:creationId xmlns:a16="http://schemas.microsoft.com/office/drawing/2014/main" id="{71C1F3EA-86F1-4023-9CAE-78BDBEFBCEDE}"/>
                  </a:ext>
                </a:extLst>
              </p:cNvPr>
              <p:cNvCxnSpPr>
                <a:stCxn id="20495" idx="1"/>
                <a:endCxn id="20495"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2" name="组合 9">
              <a:extLst>
                <a:ext uri="{FF2B5EF4-FFF2-40B4-BE49-F238E27FC236}">
                  <a16:creationId xmlns:a16="http://schemas.microsoft.com/office/drawing/2014/main" id="{D63FA6DB-FEBE-4A26-A122-94F64510D06F}"/>
                </a:ext>
              </a:extLst>
            </p:cNvPr>
            <p:cNvGrpSpPr>
              <a:grpSpLocks/>
            </p:cNvGrpSpPr>
            <p:nvPr/>
          </p:nvGrpSpPr>
          <p:grpSpPr bwMode="auto">
            <a:xfrm>
              <a:off x="12617" y="1775"/>
              <a:ext cx="654" cy="1891"/>
              <a:chOff x="8319" y="1159"/>
              <a:chExt cx="654" cy="1891"/>
            </a:xfrm>
          </p:grpSpPr>
          <p:sp>
            <p:nvSpPr>
              <p:cNvPr id="20493" name="文本框 10">
                <a:extLst>
                  <a:ext uri="{FF2B5EF4-FFF2-40B4-BE49-F238E27FC236}">
                    <a16:creationId xmlns:a16="http://schemas.microsoft.com/office/drawing/2014/main" id="{C61A0D1F-816E-4C71-9F6B-E96FF2287D20}"/>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9</a:t>
                </a:r>
              </a:p>
            </p:txBody>
          </p:sp>
          <p:cxnSp>
            <p:nvCxnSpPr>
              <p:cNvPr id="12" name="直接连接符 11">
                <a:extLst>
                  <a:ext uri="{FF2B5EF4-FFF2-40B4-BE49-F238E27FC236}">
                    <a16:creationId xmlns:a16="http://schemas.microsoft.com/office/drawing/2014/main" id="{C41AF373-E4AD-4FD8-9D8E-FF341A6B4A9B}"/>
                  </a:ext>
                </a:extLst>
              </p:cNvPr>
              <p:cNvCxnSpPr>
                <a:stCxn id="20493" idx="1"/>
                <a:endCxn id="20493"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1" name="图片 20" descr="横向校标_画板 1_WPS图片">
            <a:extLst>
              <a:ext uri="{FF2B5EF4-FFF2-40B4-BE49-F238E27FC236}">
                <a16:creationId xmlns:a16="http://schemas.microsoft.com/office/drawing/2014/main" id="{46A6F527-43FF-4032-9968-C321136D1F0B}"/>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1B0C2E10-27A7-4992-AEEE-DA3BA03C8CFE}"/>
              </a:ext>
            </a:extLst>
          </p:cNvPr>
          <p:cNvGrpSpPr>
            <a:grpSpLocks/>
          </p:cNvGrpSpPr>
          <p:nvPr/>
        </p:nvGrpSpPr>
        <p:grpSpPr bwMode="auto">
          <a:xfrm>
            <a:off x="4448176" y="1922463"/>
            <a:ext cx="3998913" cy="1198562"/>
            <a:chOff x="8685" y="3310"/>
            <a:chExt cx="6296" cy="1888"/>
          </a:xfrm>
        </p:grpSpPr>
        <p:sp>
          <p:nvSpPr>
            <p:cNvPr id="21535" name="文本框 22">
              <a:extLst>
                <a:ext uri="{FF2B5EF4-FFF2-40B4-BE49-F238E27FC236}">
                  <a16:creationId xmlns:a16="http://schemas.microsoft.com/office/drawing/2014/main" id="{2337E471-5684-446B-9DFF-C7ACEA7898FB}"/>
                </a:ext>
              </a:extLst>
            </p:cNvPr>
            <p:cNvSpPr txBox="1">
              <a:spLocks noChangeArrowheads="1"/>
            </p:cNvSpPr>
            <p:nvPr/>
          </p:nvSpPr>
          <p:spPr bwMode="auto">
            <a:xfrm>
              <a:off x="9715" y="3768"/>
              <a:ext cx="526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1536" name="组合 4">
              <a:extLst>
                <a:ext uri="{FF2B5EF4-FFF2-40B4-BE49-F238E27FC236}">
                  <a16:creationId xmlns:a16="http://schemas.microsoft.com/office/drawing/2014/main" id="{E096499C-CEA4-4E84-8AEC-0FB47128D611}"/>
                </a:ext>
              </a:extLst>
            </p:cNvPr>
            <p:cNvGrpSpPr>
              <a:grpSpLocks/>
            </p:cNvGrpSpPr>
            <p:nvPr/>
          </p:nvGrpSpPr>
          <p:grpSpPr bwMode="auto">
            <a:xfrm>
              <a:off x="8685" y="3310"/>
              <a:ext cx="1008" cy="1888"/>
              <a:chOff x="8142" y="1159"/>
              <a:chExt cx="1008" cy="1888"/>
            </a:xfrm>
          </p:grpSpPr>
          <p:sp>
            <p:nvSpPr>
              <p:cNvPr id="21543" name="文本框 5">
                <a:extLst>
                  <a:ext uri="{FF2B5EF4-FFF2-40B4-BE49-F238E27FC236}">
                    <a16:creationId xmlns:a16="http://schemas.microsoft.com/office/drawing/2014/main" id="{24A36CD2-32C1-4F5B-B17F-B551BF6AA94F}"/>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30</a:t>
                </a:r>
              </a:p>
            </p:txBody>
          </p:sp>
          <p:cxnSp>
            <p:nvCxnSpPr>
              <p:cNvPr id="8" name="直接连接符 7">
                <a:extLst>
                  <a:ext uri="{FF2B5EF4-FFF2-40B4-BE49-F238E27FC236}">
                    <a16:creationId xmlns:a16="http://schemas.microsoft.com/office/drawing/2014/main" id="{216C0CBF-48EB-4891-BEB0-DFAFE70D2D2B}"/>
                  </a:ext>
                </a:extLst>
              </p:cNvPr>
              <p:cNvCxnSpPr>
                <a:stCxn id="21543" idx="1"/>
                <a:endCxn id="21543"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537" name="组合 24">
              <a:extLst>
                <a:ext uri="{FF2B5EF4-FFF2-40B4-BE49-F238E27FC236}">
                  <a16:creationId xmlns:a16="http://schemas.microsoft.com/office/drawing/2014/main" id="{F86100A8-39F2-48A3-9F90-382982CB74A5}"/>
                </a:ext>
              </a:extLst>
            </p:cNvPr>
            <p:cNvGrpSpPr>
              <a:grpSpLocks/>
            </p:cNvGrpSpPr>
            <p:nvPr/>
          </p:nvGrpSpPr>
          <p:grpSpPr bwMode="auto">
            <a:xfrm>
              <a:off x="10717" y="3310"/>
              <a:ext cx="1008" cy="1888"/>
              <a:chOff x="8142" y="1159"/>
              <a:chExt cx="1008" cy="1888"/>
            </a:xfrm>
          </p:grpSpPr>
          <p:sp>
            <p:nvSpPr>
              <p:cNvPr id="21541" name="文本框 25">
                <a:extLst>
                  <a:ext uri="{FF2B5EF4-FFF2-40B4-BE49-F238E27FC236}">
                    <a16:creationId xmlns:a16="http://schemas.microsoft.com/office/drawing/2014/main" id="{A834828C-4C6A-4C26-B57F-67DCC957ED85}"/>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30</a:t>
                </a:r>
              </a:p>
            </p:txBody>
          </p:sp>
          <p:cxnSp>
            <p:nvCxnSpPr>
              <p:cNvPr id="27" name="直接连接符 26">
                <a:extLst>
                  <a:ext uri="{FF2B5EF4-FFF2-40B4-BE49-F238E27FC236}">
                    <a16:creationId xmlns:a16="http://schemas.microsoft.com/office/drawing/2014/main" id="{DBED3C87-76F6-4944-965B-9B31EED5162D}"/>
                  </a:ext>
                </a:extLst>
              </p:cNvPr>
              <p:cNvCxnSpPr>
                <a:stCxn id="21541" idx="1"/>
                <a:endCxn id="21541"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538" name="组合 8">
              <a:extLst>
                <a:ext uri="{FF2B5EF4-FFF2-40B4-BE49-F238E27FC236}">
                  <a16:creationId xmlns:a16="http://schemas.microsoft.com/office/drawing/2014/main" id="{243532C0-62B8-4DE5-A760-1F2ACE3E754B}"/>
                </a:ext>
              </a:extLst>
            </p:cNvPr>
            <p:cNvGrpSpPr>
              <a:grpSpLocks/>
            </p:cNvGrpSpPr>
            <p:nvPr/>
          </p:nvGrpSpPr>
          <p:grpSpPr bwMode="auto">
            <a:xfrm>
              <a:off x="12939" y="3310"/>
              <a:ext cx="1139" cy="1888"/>
              <a:chOff x="8322" y="1159"/>
              <a:chExt cx="1139" cy="1866"/>
            </a:xfrm>
          </p:grpSpPr>
          <p:sp>
            <p:nvSpPr>
              <p:cNvPr id="21539" name="文本框 12">
                <a:extLst>
                  <a:ext uri="{FF2B5EF4-FFF2-40B4-BE49-F238E27FC236}">
                    <a16:creationId xmlns:a16="http://schemas.microsoft.com/office/drawing/2014/main" id="{514368EB-AFB6-47AE-A923-08B32674705C}"/>
                  </a:ext>
                </a:extLst>
              </p:cNvPr>
              <p:cNvSpPr txBox="1">
                <a:spLocks noChangeArrowheads="1"/>
              </p:cNvSpPr>
              <p:nvPr/>
            </p:nvSpPr>
            <p:spPr bwMode="auto">
              <a:xfrm>
                <a:off x="8322" y="1159"/>
                <a:ext cx="1139"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30</a:t>
                </a:r>
              </a:p>
            </p:txBody>
          </p:sp>
          <p:cxnSp>
            <p:nvCxnSpPr>
              <p:cNvPr id="14" name="直接连接符 13">
                <a:extLst>
                  <a:ext uri="{FF2B5EF4-FFF2-40B4-BE49-F238E27FC236}">
                    <a16:creationId xmlns:a16="http://schemas.microsoft.com/office/drawing/2014/main" id="{B27642E6-B310-4122-93AE-0F785C38BFDE}"/>
                  </a:ext>
                </a:extLst>
              </p:cNvPr>
              <p:cNvCxnSpPr>
                <a:stCxn id="21539" idx="1"/>
                <a:endCxn id="21539" idx="3"/>
              </p:cNvCxnSpPr>
              <p:nvPr/>
            </p:nvCxnSpPr>
            <p:spPr>
              <a:xfrm>
                <a:off x="8322" y="2093"/>
                <a:ext cx="11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507" name="文本框 1">
            <a:extLst>
              <a:ext uri="{FF2B5EF4-FFF2-40B4-BE49-F238E27FC236}">
                <a16:creationId xmlns:a16="http://schemas.microsoft.com/office/drawing/2014/main" id="{F8D92EAA-5F2F-4C43-80F6-B1760B62D2D9}"/>
              </a:ext>
            </a:extLst>
          </p:cNvPr>
          <p:cNvSpPr txBox="1">
            <a:spLocks noChangeArrowheads="1"/>
          </p:cNvSpPr>
          <p:nvPr/>
        </p:nvSpPr>
        <p:spPr bwMode="auto">
          <a:xfrm>
            <a:off x="1174751" y="784226"/>
            <a:ext cx="10272713" cy="73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4</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计算下面各题。</a:t>
            </a:r>
          </a:p>
        </p:txBody>
      </p:sp>
      <p:grpSp>
        <p:nvGrpSpPr>
          <p:cNvPr id="21508" name="组合 49">
            <a:extLst>
              <a:ext uri="{FF2B5EF4-FFF2-40B4-BE49-F238E27FC236}">
                <a16:creationId xmlns:a16="http://schemas.microsoft.com/office/drawing/2014/main" id="{6E063453-AF56-4DBD-8739-A40605D91C76}"/>
              </a:ext>
            </a:extLst>
          </p:cNvPr>
          <p:cNvGrpSpPr>
            <a:grpSpLocks/>
          </p:cNvGrpSpPr>
          <p:nvPr/>
        </p:nvGrpSpPr>
        <p:grpSpPr bwMode="auto">
          <a:xfrm>
            <a:off x="1169988" y="1922462"/>
            <a:ext cx="3566160" cy="1200466"/>
            <a:chOff x="2511" y="2576"/>
            <a:chExt cx="5617" cy="1891"/>
          </a:xfrm>
        </p:grpSpPr>
        <p:grpSp>
          <p:nvGrpSpPr>
            <p:cNvPr id="21528" name="组合 38">
              <a:extLst>
                <a:ext uri="{FF2B5EF4-FFF2-40B4-BE49-F238E27FC236}">
                  <a16:creationId xmlns:a16="http://schemas.microsoft.com/office/drawing/2014/main" id="{5C512601-C851-43C7-875B-8BCA436615D3}"/>
                </a:ext>
              </a:extLst>
            </p:cNvPr>
            <p:cNvGrpSpPr>
              <a:grpSpLocks/>
            </p:cNvGrpSpPr>
            <p:nvPr/>
          </p:nvGrpSpPr>
          <p:grpSpPr bwMode="auto">
            <a:xfrm>
              <a:off x="4405" y="2576"/>
              <a:ext cx="654" cy="1891"/>
              <a:chOff x="8319" y="1159"/>
              <a:chExt cx="654" cy="1891"/>
            </a:xfrm>
          </p:grpSpPr>
          <p:sp>
            <p:nvSpPr>
              <p:cNvPr id="21533" name="文本框 39">
                <a:extLst>
                  <a:ext uri="{FF2B5EF4-FFF2-40B4-BE49-F238E27FC236}">
                    <a16:creationId xmlns:a16="http://schemas.microsoft.com/office/drawing/2014/main" id="{75DB197F-D2C2-4279-8D15-EDD7076B7D4E}"/>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1" name="直接连接符 40">
                <a:extLst>
                  <a:ext uri="{FF2B5EF4-FFF2-40B4-BE49-F238E27FC236}">
                    <a16:creationId xmlns:a16="http://schemas.microsoft.com/office/drawing/2014/main" id="{9BE154C0-3C57-4B2F-83B4-C9A1FB71C759}"/>
                  </a:ext>
                </a:extLst>
              </p:cNvPr>
              <p:cNvCxnSpPr>
                <a:stCxn id="21533" idx="1"/>
                <a:endCxn id="21533"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529" name="文本框 41">
              <a:extLst>
                <a:ext uri="{FF2B5EF4-FFF2-40B4-BE49-F238E27FC236}">
                  <a16:creationId xmlns:a16="http://schemas.microsoft.com/office/drawing/2014/main" id="{5E2F64CF-8E30-45B7-A6F1-E64C2ECDC4F3}"/>
                </a:ext>
              </a:extLst>
            </p:cNvPr>
            <p:cNvSpPr txBox="1">
              <a:spLocks noChangeArrowheads="1"/>
            </p:cNvSpPr>
            <p:nvPr/>
          </p:nvSpPr>
          <p:spPr bwMode="auto">
            <a:xfrm>
              <a:off x="2511" y="3034"/>
              <a:ext cx="561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prstClr val="black"/>
                  </a:solidFill>
                  <a:latin typeface="Times New Roman" panose="02020603050405020304" pitchFamily="18" charset="0"/>
                </a:rPr>
                <a:t>（1）    ＋     ＝</a:t>
              </a:r>
            </a:p>
          </p:txBody>
        </p:sp>
        <p:grpSp>
          <p:nvGrpSpPr>
            <p:cNvPr id="21530" name="组合 17">
              <a:extLst>
                <a:ext uri="{FF2B5EF4-FFF2-40B4-BE49-F238E27FC236}">
                  <a16:creationId xmlns:a16="http://schemas.microsoft.com/office/drawing/2014/main" id="{7CB57BF8-F351-4803-BEAF-8E512CB45DC0}"/>
                </a:ext>
              </a:extLst>
            </p:cNvPr>
            <p:cNvGrpSpPr>
              <a:grpSpLocks/>
            </p:cNvGrpSpPr>
            <p:nvPr/>
          </p:nvGrpSpPr>
          <p:grpSpPr bwMode="auto">
            <a:xfrm>
              <a:off x="5982" y="2576"/>
              <a:ext cx="654" cy="1891"/>
              <a:chOff x="8319" y="1159"/>
              <a:chExt cx="654" cy="1891"/>
            </a:xfrm>
          </p:grpSpPr>
          <p:sp>
            <p:nvSpPr>
              <p:cNvPr id="21531" name="文本框 18">
                <a:extLst>
                  <a:ext uri="{FF2B5EF4-FFF2-40B4-BE49-F238E27FC236}">
                    <a16:creationId xmlns:a16="http://schemas.microsoft.com/office/drawing/2014/main" id="{3C515953-6394-4B5F-B795-D70319768A07}"/>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20" name="直接连接符 19">
                <a:extLst>
                  <a:ext uri="{FF2B5EF4-FFF2-40B4-BE49-F238E27FC236}">
                    <a16:creationId xmlns:a16="http://schemas.microsoft.com/office/drawing/2014/main" id="{4A756912-A5C7-4AFD-BB67-3ADB37DCA593}"/>
                  </a:ext>
                </a:extLst>
              </p:cNvPr>
              <p:cNvCxnSpPr>
                <a:stCxn id="21531" idx="1"/>
                <a:endCxn id="21531"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09" name="组合 48">
            <a:extLst>
              <a:ext uri="{FF2B5EF4-FFF2-40B4-BE49-F238E27FC236}">
                <a16:creationId xmlns:a16="http://schemas.microsoft.com/office/drawing/2014/main" id="{5BB25570-16F5-42AE-83E0-20D11A03D5B5}"/>
              </a:ext>
            </a:extLst>
          </p:cNvPr>
          <p:cNvGrpSpPr>
            <a:grpSpLocks/>
          </p:cNvGrpSpPr>
          <p:nvPr/>
        </p:nvGrpSpPr>
        <p:grpSpPr bwMode="auto">
          <a:xfrm>
            <a:off x="1174751" y="3965575"/>
            <a:ext cx="3560763" cy="1200150"/>
            <a:chOff x="2519" y="5455"/>
            <a:chExt cx="5608" cy="1888"/>
          </a:xfrm>
        </p:grpSpPr>
        <p:sp>
          <p:nvSpPr>
            <p:cNvPr id="21521" name="文本框 31">
              <a:extLst>
                <a:ext uri="{FF2B5EF4-FFF2-40B4-BE49-F238E27FC236}">
                  <a16:creationId xmlns:a16="http://schemas.microsoft.com/office/drawing/2014/main" id="{5B7F69C0-D4F1-4357-8133-68B5E03B8212}"/>
                </a:ext>
              </a:extLst>
            </p:cNvPr>
            <p:cNvSpPr txBox="1">
              <a:spLocks noChangeArrowheads="1"/>
            </p:cNvSpPr>
            <p:nvPr/>
          </p:nvSpPr>
          <p:spPr bwMode="auto">
            <a:xfrm>
              <a:off x="2519" y="5913"/>
              <a:ext cx="560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prstClr val="black"/>
                  </a:solidFill>
                  <a:latin typeface="Times New Roman" panose="02020603050405020304" pitchFamily="18" charset="0"/>
                </a:rPr>
                <a:t>（2）    －      ＝</a:t>
              </a:r>
            </a:p>
          </p:txBody>
        </p:sp>
        <p:grpSp>
          <p:nvGrpSpPr>
            <p:cNvPr id="21522" name="组合 42">
              <a:extLst>
                <a:ext uri="{FF2B5EF4-FFF2-40B4-BE49-F238E27FC236}">
                  <a16:creationId xmlns:a16="http://schemas.microsoft.com/office/drawing/2014/main" id="{83C60E91-3EC5-4B59-8C52-682CC624F8B6}"/>
                </a:ext>
              </a:extLst>
            </p:cNvPr>
            <p:cNvGrpSpPr>
              <a:grpSpLocks/>
            </p:cNvGrpSpPr>
            <p:nvPr/>
          </p:nvGrpSpPr>
          <p:grpSpPr bwMode="auto">
            <a:xfrm>
              <a:off x="4482" y="5455"/>
              <a:ext cx="654" cy="1888"/>
              <a:chOff x="8319" y="1159"/>
              <a:chExt cx="654" cy="1888"/>
            </a:xfrm>
          </p:grpSpPr>
          <p:sp>
            <p:nvSpPr>
              <p:cNvPr id="21526" name="文本框 43">
                <a:extLst>
                  <a:ext uri="{FF2B5EF4-FFF2-40B4-BE49-F238E27FC236}">
                    <a16:creationId xmlns:a16="http://schemas.microsoft.com/office/drawing/2014/main" id="{E18B0A63-0794-45C5-BB8D-93889F988854}"/>
                  </a:ext>
                </a:extLst>
              </p:cNvPr>
              <p:cNvSpPr txBox="1">
                <a:spLocks noChangeArrowheads="1"/>
              </p:cNvSpPr>
              <p:nvPr/>
            </p:nvSpPr>
            <p:spPr bwMode="auto">
              <a:xfrm>
                <a:off x="8319" y="1159"/>
                <a:ext cx="654"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7</a:t>
                </a:r>
              </a:p>
            </p:txBody>
          </p:sp>
          <p:cxnSp>
            <p:nvCxnSpPr>
              <p:cNvPr id="45" name="直接连接符 44">
                <a:extLst>
                  <a:ext uri="{FF2B5EF4-FFF2-40B4-BE49-F238E27FC236}">
                    <a16:creationId xmlns:a16="http://schemas.microsoft.com/office/drawing/2014/main" id="{33D9F45B-7939-4A93-A464-F2063722DF34}"/>
                  </a:ext>
                </a:extLst>
              </p:cNvPr>
              <p:cNvCxnSpPr>
                <a:stCxn id="21526" idx="1"/>
                <a:endCxn id="21526" idx="3"/>
              </p:cNvCxnSpPr>
              <p:nvPr/>
            </p:nvCxnSpPr>
            <p:spPr>
              <a:xfrm>
                <a:off x="8319" y="2103"/>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3" name="组合 45">
              <a:extLst>
                <a:ext uri="{FF2B5EF4-FFF2-40B4-BE49-F238E27FC236}">
                  <a16:creationId xmlns:a16="http://schemas.microsoft.com/office/drawing/2014/main" id="{7BAF3D71-1C9C-470F-B5FF-A20FD739567F}"/>
                </a:ext>
              </a:extLst>
            </p:cNvPr>
            <p:cNvGrpSpPr>
              <a:grpSpLocks/>
            </p:cNvGrpSpPr>
            <p:nvPr/>
          </p:nvGrpSpPr>
          <p:grpSpPr bwMode="auto">
            <a:xfrm>
              <a:off x="6043" y="5455"/>
              <a:ext cx="654" cy="1888"/>
              <a:chOff x="8319" y="1159"/>
              <a:chExt cx="654" cy="1888"/>
            </a:xfrm>
          </p:grpSpPr>
          <p:sp>
            <p:nvSpPr>
              <p:cNvPr id="21524" name="文本框 46">
                <a:extLst>
                  <a:ext uri="{FF2B5EF4-FFF2-40B4-BE49-F238E27FC236}">
                    <a16:creationId xmlns:a16="http://schemas.microsoft.com/office/drawing/2014/main" id="{D942ADBA-377C-4B93-9A2E-A626A232A8B3}"/>
                  </a:ext>
                </a:extLst>
              </p:cNvPr>
              <p:cNvSpPr txBox="1">
                <a:spLocks noChangeArrowheads="1"/>
              </p:cNvSpPr>
              <p:nvPr/>
            </p:nvSpPr>
            <p:spPr bwMode="auto">
              <a:xfrm>
                <a:off x="8319" y="1159"/>
                <a:ext cx="654"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9</a:t>
                </a:r>
              </a:p>
            </p:txBody>
          </p:sp>
          <p:cxnSp>
            <p:nvCxnSpPr>
              <p:cNvPr id="48" name="直接连接符 47">
                <a:extLst>
                  <a:ext uri="{FF2B5EF4-FFF2-40B4-BE49-F238E27FC236}">
                    <a16:creationId xmlns:a16="http://schemas.microsoft.com/office/drawing/2014/main" id="{C0AE4C86-AC08-4186-B25C-87E8378A92B7}"/>
                  </a:ext>
                </a:extLst>
              </p:cNvPr>
              <p:cNvCxnSpPr>
                <a:stCxn id="21524" idx="1"/>
                <a:endCxn id="21524" idx="3"/>
              </p:cNvCxnSpPr>
              <p:nvPr/>
            </p:nvCxnSpPr>
            <p:spPr>
              <a:xfrm>
                <a:off x="8319" y="2103"/>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 name="组合 52">
            <a:extLst>
              <a:ext uri="{FF2B5EF4-FFF2-40B4-BE49-F238E27FC236}">
                <a16:creationId xmlns:a16="http://schemas.microsoft.com/office/drawing/2014/main" id="{09EACE6C-C379-47B7-99C1-F05CADAA5D27}"/>
              </a:ext>
            </a:extLst>
          </p:cNvPr>
          <p:cNvGrpSpPr>
            <a:grpSpLocks/>
          </p:cNvGrpSpPr>
          <p:nvPr/>
        </p:nvGrpSpPr>
        <p:grpSpPr bwMode="auto">
          <a:xfrm>
            <a:off x="4575176" y="3965575"/>
            <a:ext cx="3998913" cy="1200150"/>
            <a:chOff x="8685" y="3310"/>
            <a:chExt cx="6296" cy="1888"/>
          </a:xfrm>
        </p:grpSpPr>
        <p:sp>
          <p:nvSpPr>
            <p:cNvPr id="21511" name="文本框 53">
              <a:extLst>
                <a:ext uri="{FF2B5EF4-FFF2-40B4-BE49-F238E27FC236}">
                  <a16:creationId xmlns:a16="http://schemas.microsoft.com/office/drawing/2014/main" id="{BF52F7DF-305C-48EA-A9FC-5494067B5FD4}"/>
                </a:ext>
              </a:extLst>
            </p:cNvPr>
            <p:cNvSpPr txBox="1">
              <a:spLocks noChangeArrowheads="1"/>
            </p:cNvSpPr>
            <p:nvPr/>
          </p:nvSpPr>
          <p:spPr bwMode="auto">
            <a:xfrm>
              <a:off x="9715" y="3768"/>
              <a:ext cx="526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1512" name="组合 54">
              <a:extLst>
                <a:ext uri="{FF2B5EF4-FFF2-40B4-BE49-F238E27FC236}">
                  <a16:creationId xmlns:a16="http://schemas.microsoft.com/office/drawing/2014/main" id="{A9987953-E607-4EFD-BDA3-093829D0894B}"/>
                </a:ext>
              </a:extLst>
            </p:cNvPr>
            <p:cNvGrpSpPr>
              <a:grpSpLocks/>
            </p:cNvGrpSpPr>
            <p:nvPr/>
          </p:nvGrpSpPr>
          <p:grpSpPr bwMode="auto">
            <a:xfrm>
              <a:off x="8685" y="3310"/>
              <a:ext cx="1008" cy="1888"/>
              <a:chOff x="8142" y="1159"/>
              <a:chExt cx="1008" cy="1888"/>
            </a:xfrm>
          </p:grpSpPr>
          <p:sp>
            <p:nvSpPr>
              <p:cNvPr id="21519" name="文本框 55">
                <a:extLst>
                  <a:ext uri="{FF2B5EF4-FFF2-40B4-BE49-F238E27FC236}">
                    <a16:creationId xmlns:a16="http://schemas.microsoft.com/office/drawing/2014/main" id="{F0C1C3DA-699B-4D54-B7FA-94BB89D1C1DA}"/>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63</a:t>
                </a:r>
              </a:p>
            </p:txBody>
          </p:sp>
          <p:cxnSp>
            <p:nvCxnSpPr>
              <p:cNvPr id="57" name="直接连接符 56">
                <a:extLst>
                  <a:ext uri="{FF2B5EF4-FFF2-40B4-BE49-F238E27FC236}">
                    <a16:creationId xmlns:a16="http://schemas.microsoft.com/office/drawing/2014/main" id="{64D0FEB1-E842-4D65-BDC7-ED6C8133F530}"/>
                  </a:ext>
                </a:extLst>
              </p:cNvPr>
              <p:cNvCxnSpPr>
                <a:stCxn id="21519" idx="1"/>
                <a:endCxn id="21519" idx="3"/>
              </p:cNvCxnSpPr>
              <p:nvPr/>
            </p:nvCxnSpPr>
            <p:spPr>
              <a:xfrm>
                <a:off x="8142" y="2103"/>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513" name="组合 57">
              <a:extLst>
                <a:ext uri="{FF2B5EF4-FFF2-40B4-BE49-F238E27FC236}">
                  <a16:creationId xmlns:a16="http://schemas.microsoft.com/office/drawing/2014/main" id="{E4827AC2-9FB2-4BA1-8BC9-DC23BB247324}"/>
                </a:ext>
              </a:extLst>
            </p:cNvPr>
            <p:cNvGrpSpPr>
              <a:grpSpLocks/>
            </p:cNvGrpSpPr>
            <p:nvPr/>
          </p:nvGrpSpPr>
          <p:grpSpPr bwMode="auto">
            <a:xfrm>
              <a:off x="10717" y="3310"/>
              <a:ext cx="1008" cy="1888"/>
              <a:chOff x="8142" y="1159"/>
              <a:chExt cx="1008" cy="1888"/>
            </a:xfrm>
          </p:grpSpPr>
          <p:sp>
            <p:nvSpPr>
              <p:cNvPr id="21517" name="文本框 58">
                <a:extLst>
                  <a:ext uri="{FF2B5EF4-FFF2-40B4-BE49-F238E27FC236}">
                    <a16:creationId xmlns:a16="http://schemas.microsoft.com/office/drawing/2014/main" id="{AE95BED3-7BDF-45E4-BD68-2D962BA7411C}"/>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63</a:t>
                </a:r>
              </a:p>
            </p:txBody>
          </p:sp>
          <p:cxnSp>
            <p:nvCxnSpPr>
              <p:cNvPr id="60" name="直接连接符 59">
                <a:extLst>
                  <a:ext uri="{FF2B5EF4-FFF2-40B4-BE49-F238E27FC236}">
                    <a16:creationId xmlns:a16="http://schemas.microsoft.com/office/drawing/2014/main" id="{6AA02C93-84D7-48CC-BD76-01B7DBCD60B5}"/>
                  </a:ext>
                </a:extLst>
              </p:cNvPr>
              <p:cNvCxnSpPr>
                <a:stCxn id="21517" idx="1"/>
                <a:endCxn id="21517" idx="3"/>
              </p:cNvCxnSpPr>
              <p:nvPr/>
            </p:nvCxnSpPr>
            <p:spPr>
              <a:xfrm>
                <a:off x="8142" y="2103"/>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514" name="组合 60">
              <a:extLst>
                <a:ext uri="{FF2B5EF4-FFF2-40B4-BE49-F238E27FC236}">
                  <a16:creationId xmlns:a16="http://schemas.microsoft.com/office/drawing/2014/main" id="{15ED3E74-0DB8-4DC2-AE55-F783F330704D}"/>
                </a:ext>
              </a:extLst>
            </p:cNvPr>
            <p:cNvGrpSpPr>
              <a:grpSpLocks/>
            </p:cNvGrpSpPr>
            <p:nvPr/>
          </p:nvGrpSpPr>
          <p:grpSpPr bwMode="auto">
            <a:xfrm>
              <a:off x="12939" y="3310"/>
              <a:ext cx="1139" cy="1888"/>
              <a:chOff x="8322" y="1159"/>
              <a:chExt cx="1139" cy="1866"/>
            </a:xfrm>
          </p:grpSpPr>
          <p:sp>
            <p:nvSpPr>
              <p:cNvPr id="21515" name="文本框 61">
                <a:extLst>
                  <a:ext uri="{FF2B5EF4-FFF2-40B4-BE49-F238E27FC236}">
                    <a16:creationId xmlns:a16="http://schemas.microsoft.com/office/drawing/2014/main" id="{56721FAD-577D-4DC2-84C4-05D11CDB8BCF}"/>
                  </a:ext>
                </a:extLst>
              </p:cNvPr>
              <p:cNvSpPr txBox="1">
                <a:spLocks noChangeArrowheads="1"/>
              </p:cNvSpPr>
              <p:nvPr/>
            </p:nvSpPr>
            <p:spPr bwMode="auto">
              <a:xfrm>
                <a:off x="8322" y="1159"/>
                <a:ext cx="1139"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63</a:t>
                </a:r>
              </a:p>
            </p:txBody>
          </p:sp>
          <p:cxnSp>
            <p:nvCxnSpPr>
              <p:cNvPr id="63" name="直接连接符 62">
                <a:extLst>
                  <a:ext uri="{FF2B5EF4-FFF2-40B4-BE49-F238E27FC236}">
                    <a16:creationId xmlns:a16="http://schemas.microsoft.com/office/drawing/2014/main" id="{EAA29352-8DF3-4182-BDFB-D27C966A1AA1}"/>
                  </a:ext>
                </a:extLst>
              </p:cNvPr>
              <p:cNvCxnSpPr>
                <a:stCxn id="21515" idx="1"/>
                <a:endCxn id="21515" idx="3"/>
              </p:cNvCxnSpPr>
              <p:nvPr/>
            </p:nvCxnSpPr>
            <p:spPr>
              <a:xfrm>
                <a:off x="8322" y="2092"/>
                <a:ext cx="11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42" name="图片 41" descr="横向校标_画板 1_WPS图片">
            <a:extLst>
              <a:ext uri="{FF2B5EF4-FFF2-40B4-BE49-F238E27FC236}">
                <a16:creationId xmlns:a16="http://schemas.microsoft.com/office/drawing/2014/main" id="{02EAD6F3-E7FA-4ED3-86E0-A37616B15005}"/>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descr="标1">
            <a:extLst>
              <a:ext uri="{FF2B5EF4-FFF2-40B4-BE49-F238E27FC236}">
                <a16:creationId xmlns:a16="http://schemas.microsoft.com/office/drawing/2014/main" id="{7718C69D-C2F9-4ECA-9A1F-05AB88A7A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9" y="5778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文本框 5">
            <a:extLst>
              <a:ext uri="{FF2B5EF4-FFF2-40B4-BE49-F238E27FC236}">
                <a16:creationId xmlns:a16="http://schemas.microsoft.com/office/drawing/2014/main" id="{56C443D9-0D66-4DD4-B8FF-7419FC9D4868}"/>
              </a:ext>
            </a:extLst>
          </p:cNvPr>
          <p:cNvSpPr txBox="1">
            <a:spLocks noChangeArrowheads="1"/>
          </p:cNvSpPr>
          <p:nvPr/>
        </p:nvSpPr>
        <p:spPr bwMode="auto">
          <a:xfrm>
            <a:off x="1450976" y="563564"/>
            <a:ext cx="15986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5</a:t>
            </a:r>
          </a:p>
        </p:txBody>
      </p:sp>
      <p:sp>
        <p:nvSpPr>
          <p:cNvPr id="22532" name="文本框 7">
            <a:extLst>
              <a:ext uri="{FF2B5EF4-FFF2-40B4-BE49-F238E27FC236}">
                <a16:creationId xmlns:a16="http://schemas.microsoft.com/office/drawing/2014/main" id="{7C8327EC-BD13-4297-843D-DA24E24EDA2F}"/>
              </a:ext>
            </a:extLst>
          </p:cNvPr>
          <p:cNvSpPr txBox="1">
            <a:spLocks noChangeArrowheads="1"/>
          </p:cNvSpPr>
          <p:nvPr/>
        </p:nvSpPr>
        <p:spPr bwMode="auto">
          <a:xfrm>
            <a:off x="3230563" y="577851"/>
            <a:ext cx="780891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a:solidFill>
                  <a:srgbClr val="FF0000"/>
                </a:solidFill>
                <a:latin typeface="Times New Roman" panose="02020603050405020304" pitchFamily="18" charset="0"/>
                <a:ea typeface="楷体" panose="02010609060101010101" pitchFamily="49" charset="-122"/>
              </a:rPr>
              <a:t>不带括号的分数加减混合运算的运算顺序和计算方法</a:t>
            </a:r>
          </a:p>
        </p:txBody>
      </p:sp>
      <p:sp>
        <p:nvSpPr>
          <p:cNvPr id="7" name="文本框 6">
            <a:extLst>
              <a:ext uri="{FF2B5EF4-FFF2-40B4-BE49-F238E27FC236}">
                <a16:creationId xmlns:a16="http://schemas.microsoft.com/office/drawing/2014/main" id="{30D29A22-4B78-432E-A7E3-DE80BDC49E40}"/>
              </a:ext>
            </a:extLst>
          </p:cNvPr>
          <p:cNvSpPr txBox="1">
            <a:spLocks noChangeArrowheads="1"/>
          </p:cNvSpPr>
          <p:nvPr/>
        </p:nvSpPr>
        <p:spPr bwMode="auto">
          <a:xfrm>
            <a:off x="1482726" y="3832225"/>
            <a:ext cx="9510713"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思路分析：</a:t>
            </a:r>
            <a:r>
              <a:rPr lang="zh-CN" altLang="zh-CN" sz="3600" dirty="0">
                <a:solidFill>
                  <a:srgbClr val="00B050"/>
                </a:solidFill>
                <a:latin typeface="Times New Roman" panose="02020603050405020304" pitchFamily="18" charset="0"/>
                <a:ea typeface="楷体" panose="02010609060101010101" pitchFamily="49" charset="-122"/>
              </a:rPr>
              <a:t>要求铁丝总长是多少，就先求出剩下的铁丝有多少米，然后将剪去的铁丝和剩下的铁丝加起来。</a:t>
            </a:r>
          </a:p>
        </p:txBody>
      </p:sp>
      <p:grpSp>
        <p:nvGrpSpPr>
          <p:cNvPr id="22534" name="组合 15">
            <a:extLst>
              <a:ext uri="{FF2B5EF4-FFF2-40B4-BE49-F238E27FC236}">
                <a16:creationId xmlns:a16="http://schemas.microsoft.com/office/drawing/2014/main" id="{C774C73C-6134-45D9-A286-43CC77947059}"/>
              </a:ext>
            </a:extLst>
          </p:cNvPr>
          <p:cNvGrpSpPr>
            <a:grpSpLocks/>
          </p:cNvGrpSpPr>
          <p:nvPr/>
        </p:nvGrpSpPr>
        <p:grpSpPr bwMode="auto">
          <a:xfrm>
            <a:off x="1152525" y="1832928"/>
            <a:ext cx="10272712" cy="1980247"/>
            <a:chOff x="1477" y="2503"/>
            <a:chExt cx="16178" cy="3117"/>
          </a:xfrm>
        </p:grpSpPr>
        <p:sp>
          <p:nvSpPr>
            <p:cNvPr id="22535" name="文本框 1">
              <a:extLst>
                <a:ext uri="{FF2B5EF4-FFF2-40B4-BE49-F238E27FC236}">
                  <a16:creationId xmlns:a16="http://schemas.microsoft.com/office/drawing/2014/main" id="{8D8A13F7-E554-4132-A682-B4AC7C40E710}"/>
                </a:ext>
              </a:extLst>
            </p:cNvPr>
            <p:cNvSpPr txBox="1">
              <a:spLocks noChangeArrowheads="1"/>
            </p:cNvSpPr>
            <p:nvPr/>
          </p:nvSpPr>
          <p:spPr bwMode="auto">
            <a:xfrm>
              <a:off x="1477" y="2638"/>
              <a:ext cx="16178" cy="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例 </a:t>
              </a:r>
              <a:r>
                <a:rPr lang="en-US" altLang="zh-CN" sz="3600" dirty="0">
                  <a:solidFill>
                    <a:srgbClr val="FF0000"/>
                  </a:solidFill>
                  <a:latin typeface="Times New Roman" panose="02020603050405020304" pitchFamily="18" charset="0"/>
                  <a:ea typeface="楷体" panose="02010609060101010101" pitchFamily="49" charset="-122"/>
                </a:rPr>
                <a:t>5</a:t>
              </a:r>
              <a:r>
                <a:rPr lang="zh-CN" altLang="en-US" sz="3600" dirty="0">
                  <a:solidFill>
                    <a:srgbClr val="FF0000"/>
                  </a:solidFill>
                  <a:latin typeface="Times New Roman" panose="02020603050405020304" pitchFamily="18" charset="0"/>
                  <a:ea typeface="楷体" panose="02010609060101010101" pitchFamily="49" charset="-122"/>
                </a:rPr>
                <a:t>  </a:t>
              </a:r>
              <a:r>
                <a:rPr lang="zh-CN" altLang="zh-CN" sz="3600" dirty="0">
                  <a:solidFill>
                    <a:prstClr val="black"/>
                  </a:solidFill>
                  <a:latin typeface="Times New Roman" panose="02020603050405020304" pitchFamily="18" charset="0"/>
                  <a:ea typeface="楷体" panose="02010609060101010101" pitchFamily="49" charset="-122"/>
                </a:rPr>
                <a:t>一根铁丝剪去        m 后，剩下的比剪去的少 </a:t>
              </a:r>
            </a:p>
            <a:p>
              <a:pPr eaLnBrk="1" fontAlgn="base" hangingPunct="1">
                <a:lnSpc>
                  <a:spcPct val="140000"/>
                </a:lnSpc>
                <a:spcBef>
                  <a:spcPct val="0"/>
                </a:spcBef>
                <a:spcAft>
                  <a:spcPct val="0"/>
                </a:spcAft>
              </a:pPr>
              <a:r>
                <a:rPr lang="zh-CN" altLang="zh-CN" sz="3600" dirty="0">
                  <a:solidFill>
                    <a:prstClr val="black"/>
                  </a:solidFill>
                  <a:latin typeface="Times New Roman" panose="02020603050405020304" pitchFamily="18" charset="0"/>
                  <a:ea typeface="楷体" panose="02010609060101010101" pitchFamily="49" charset="-122"/>
                </a:rPr>
                <a:t>      m。这根铁丝长多少米？</a:t>
              </a:r>
            </a:p>
          </p:txBody>
        </p:sp>
        <p:grpSp>
          <p:nvGrpSpPr>
            <p:cNvPr id="22536" name="组合 1">
              <a:extLst>
                <a:ext uri="{FF2B5EF4-FFF2-40B4-BE49-F238E27FC236}">
                  <a16:creationId xmlns:a16="http://schemas.microsoft.com/office/drawing/2014/main" id="{715DCF0F-DD46-4994-813C-10593F86987F}"/>
                </a:ext>
              </a:extLst>
            </p:cNvPr>
            <p:cNvGrpSpPr>
              <a:grpSpLocks/>
            </p:cNvGrpSpPr>
            <p:nvPr/>
          </p:nvGrpSpPr>
          <p:grpSpPr bwMode="auto">
            <a:xfrm>
              <a:off x="7757" y="2503"/>
              <a:ext cx="1018" cy="1889"/>
              <a:chOff x="8137" y="1159"/>
              <a:chExt cx="1018" cy="1889"/>
            </a:xfrm>
          </p:grpSpPr>
          <p:sp>
            <p:nvSpPr>
              <p:cNvPr id="22540" name="文本框 5">
                <a:extLst>
                  <a:ext uri="{FF2B5EF4-FFF2-40B4-BE49-F238E27FC236}">
                    <a16:creationId xmlns:a16="http://schemas.microsoft.com/office/drawing/2014/main" id="{5A414FE4-279B-4377-A1CF-3493CB8C1367}"/>
                  </a:ext>
                </a:extLst>
              </p:cNvPr>
              <p:cNvSpPr txBox="1">
                <a:spLocks noChangeArrowheads="1"/>
              </p:cNvSpPr>
              <p:nvPr/>
            </p:nvSpPr>
            <p:spPr bwMode="auto">
              <a:xfrm>
                <a:off x="8137" y="1159"/>
                <a:ext cx="1018"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10</a:t>
                </a:r>
              </a:p>
            </p:txBody>
          </p:sp>
          <p:cxnSp>
            <p:nvCxnSpPr>
              <p:cNvPr id="8" name="直接连接符 7">
                <a:extLst>
                  <a:ext uri="{FF2B5EF4-FFF2-40B4-BE49-F238E27FC236}">
                    <a16:creationId xmlns:a16="http://schemas.microsoft.com/office/drawing/2014/main" id="{4F522074-7816-4515-98AF-A43F02F84700}"/>
                  </a:ext>
                </a:extLst>
              </p:cNvPr>
              <p:cNvCxnSpPr>
                <a:stCxn id="22540" idx="1"/>
                <a:endCxn id="22540" idx="3"/>
              </p:cNvCxnSpPr>
              <p:nvPr/>
            </p:nvCxnSpPr>
            <p:spPr>
              <a:xfrm>
                <a:off x="8137" y="2104"/>
                <a:ext cx="1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37" name="组合 12">
              <a:extLst>
                <a:ext uri="{FF2B5EF4-FFF2-40B4-BE49-F238E27FC236}">
                  <a16:creationId xmlns:a16="http://schemas.microsoft.com/office/drawing/2014/main" id="{05409677-C041-42EE-975D-1360FD777EBA}"/>
                </a:ext>
              </a:extLst>
            </p:cNvPr>
            <p:cNvGrpSpPr>
              <a:grpSpLocks/>
            </p:cNvGrpSpPr>
            <p:nvPr/>
          </p:nvGrpSpPr>
          <p:grpSpPr bwMode="auto">
            <a:xfrm>
              <a:off x="1733" y="3731"/>
              <a:ext cx="654" cy="1889"/>
              <a:chOff x="8319" y="1159"/>
              <a:chExt cx="654" cy="1889"/>
            </a:xfrm>
          </p:grpSpPr>
          <p:sp>
            <p:nvSpPr>
              <p:cNvPr id="22538" name="文本框 13">
                <a:extLst>
                  <a:ext uri="{FF2B5EF4-FFF2-40B4-BE49-F238E27FC236}">
                    <a16:creationId xmlns:a16="http://schemas.microsoft.com/office/drawing/2014/main" id="{112F9254-94C5-4D3F-A55C-06E65F5F35BD}"/>
                  </a:ext>
                </a:extLst>
              </p:cNvPr>
              <p:cNvSpPr txBox="1">
                <a:spLocks noChangeArrowheads="1"/>
              </p:cNvSpPr>
              <p:nvPr/>
            </p:nvSpPr>
            <p:spPr bwMode="auto">
              <a:xfrm>
                <a:off x="8319" y="1159"/>
                <a:ext cx="654"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15" name="直接连接符 14">
                <a:extLst>
                  <a:ext uri="{FF2B5EF4-FFF2-40B4-BE49-F238E27FC236}">
                    <a16:creationId xmlns:a16="http://schemas.microsoft.com/office/drawing/2014/main" id="{50A5CCE8-6AC6-4DA7-BA90-DF69AB04D974}"/>
                  </a:ext>
                </a:extLst>
              </p:cNvPr>
              <p:cNvCxnSpPr>
                <a:stCxn id="22538" idx="1"/>
                <a:endCxn id="22538" idx="3"/>
              </p:cNvCxnSpPr>
              <p:nvPr/>
            </p:nvCxnSpPr>
            <p:spPr>
              <a:xfrm>
                <a:off x="8319" y="2104"/>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4" name="图片 13" descr="横向校标_画板 1_WPS图片">
            <a:extLst>
              <a:ext uri="{FF2B5EF4-FFF2-40B4-BE49-F238E27FC236}">
                <a16:creationId xmlns:a16="http://schemas.microsoft.com/office/drawing/2014/main" id="{BD2557FC-4970-48C8-BE10-045CDA86BAFA}"/>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5">
            <a:extLst>
              <a:ext uri="{FF2B5EF4-FFF2-40B4-BE49-F238E27FC236}">
                <a16:creationId xmlns:a16="http://schemas.microsoft.com/office/drawing/2014/main" id="{4D043738-A37B-4C18-B1AA-CB99180D47B0}"/>
              </a:ext>
            </a:extLst>
          </p:cNvPr>
          <p:cNvGrpSpPr>
            <a:grpSpLocks/>
          </p:cNvGrpSpPr>
          <p:nvPr/>
        </p:nvGrpSpPr>
        <p:grpSpPr bwMode="auto">
          <a:xfrm>
            <a:off x="1049338" y="781051"/>
            <a:ext cx="10272712" cy="1979929"/>
            <a:chOff x="1477" y="2503"/>
            <a:chExt cx="16178" cy="3119"/>
          </a:xfrm>
        </p:grpSpPr>
        <p:sp>
          <p:nvSpPr>
            <p:cNvPr id="23577" name="文本框 1">
              <a:extLst>
                <a:ext uri="{FF2B5EF4-FFF2-40B4-BE49-F238E27FC236}">
                  <a16:creationId xmlns:a16="http://schemas.microsoft.com/office/drawing/2014/main" id="{769238A7-A5A3-43E9-92E9-A9B0D6F4E44E}"/>
                </a:ext>
              </a:extLst>
            </p:cNvPr>
            <p:cNvSpPr txBox="1">
              <a:spLocks noChangeArrowheads="1"/>
            </p:cNvSpPr>
            <p:nvPr/>
          </p:nvSpPr>
          <p:spPr bwMode="auto">
            <a:xfrm>
              <a:off x="1477" y="2638"/>
              <a:ext cx="16178" cy="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5</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一根铁丝剪去        m 后，剩下的比剪去的少 </a:t>
              </a:r>
            </a:p>
            <a:p>
              <a:pPr eaLnBrk="1" fontAlgn="base" hangingPunct="1">
                <a:lnSpc>
                  <a:spcPct val="140000"/>
                </a:lnSpc>
                <a:spcBef>
                  <a:spcPct val="0"/>
                </a:spcBef>
                <a:spcAft>
                  <a:spcPct val="0"/>
                </a:spcAft>
              </a:pPr>
              <a:r>
                <a:rPr lang="zh-CN" altLang="zh-CN" sz="3600">
                  <a:solidFill>
                    <a:prstClr val="black"/>
                  </a:solidFill>
                  <a:latin typeface="Times New Roman" panose="02020603050405020304" pitchFamily="18" charset="0"/>
                  <a:ea typeface="楷体" panose="02010609060101010101" pitchFamily="49" charset="-122"/>
                </a:rPr>
                <a:t>      m。这根铁丝长多少米？</a:t>
              </a:r>
            </a:p>
          </p:txBody>
        </p:sp>
        <p:grpSp>
          <p:nvGrpSpPr>
            <p:cNvPr id="23578" name="组合 2">
              <a:extLst>
                <a:ext uri="{FF2B5EF4-FFF2-40B4-BE49-F238E27FC236}">
                  <a16:creationId xmlns:a16="http://schemas.microsoft.com/office/drawing/2014/main" id="{A6B29BEE-2336-4EBA-95BA-FEBCA76AAF7E}"/>
                </a:ext>
              </a:extLst>
            </p:cNvPr>
            <p:cNvGrpSpPr>
              <a:grpSpLocks/>
            </p:cNvGrpSpPr>
            <p:nvPr/>
          </p:nvGrpSpPr>
          <p:grpSpPr bwMode="auto">
            <a:xfrm>
              <a:off x="7757" y="2503"/>
              <a:ext cx="1018" cy="1891"/>
              <a:chOff x="8137" y="1159"/>
              <a:chExt cx="1018" cy="1891"/>
            </a:xfrm>
          </p:grpSpPr>
          <p:sp>
            <p:nvSpPr>
              <p:cNvPr id="23582" name="文本框 3">
                <a:extLst>
                  <a:ext uri="{FF2B5EF4-FFF2-40B4-BE49-F238E27FC236}">
                    <a16:creationId xmlns:a16="http://schemas.microsoft.com/office/drawing/2014/main" id="{17E2999B-8537-4E31-90EF-A219105409FC}"/>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10</a:t>
                </a:r>
              </a:p>
            </p:txBody>
          </p:sp>
          <p:cxnSp>
            <p:nvCxnSpPr>
              <p:cNvPr id="7" name="直接连接符 6">
                <a:extLst>
                  <a:ext uri="{FF2B5EF4-FFF2-40B4-BE49-F238E27FC236}">
                    <a16:creationId xmlns:a16="http://schemas.microsoft.com/office/drawing/2014/main" id="{0EB5C05B-8687-4FEA-88DA-30582BF5E772}"/>
                  </a:ext>
                </a:extLst>
              </p:cNvPr>
              <p:cNvCxnSpPr>
                <a:stCxn id="23582" idx="1"/>
                <a:endCxn id="23582" idx="3"/>
              </p:cNvCxnSpPr>
              <p:nvPr/>
            </p:nvCxnSpPr>
            <p:spPr>
              <a:xfrm>
                <a:off x="8137" y="2104"/>
                <a:ext cx="1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579" name="组合 9">
              <a:extLst>
                <a:ext uri="{FF2B5EF4-FFF2-40B4-BE49-F238E27FC236}">
                  <a16:creationId xmlns:a16="http://schemas.microsoft.com/office/drawing/2014/main" id="{2C856E1D-7A1B-4C6D-8EEB-D17ACB803E27}"/>
                </a:ext>
              </a:extLst>
            </p:cNvPr>
            <p:cNvGrpSpPr>
              <a:grpSpLocks/>
            </p:cNvGrpSpPr>
            <p:nvPr/>
          </p:nvGrpSpPr>
          <p:grpSpPr bwMode="auto">
            <a:xfrm>
              <a:off x="1733" y="3731"/>
              <a:ext cx="654" cy="1891"/>
              <a:chOff x="8319" y="1159"/>
              <a:chExt cx="654" cy="1891"/>
            </a:xfrm>
          </p:grpSpPr>
          <p:sp>
            <p:nvSpPr>
              <p:cNvPr id="23580" name="文本框 10">
                <a:extLst>
                  <a:ext uri="{FF2B5EF4-FFF2-40B4-BE49-F238E27FC236}">
                    <a16:creationId xmlns:a16="http://schemas.microsoft.com/office/drawing/2014/main" id="{A8426A40-8EFD-4237-B521-8F944E0EC151}"/>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15" name="直接连接符 14">
                <a:extLst>
                  <a:ext uri="{FF2B5EF4-FFF2-40B4-BE49-F238E27FC236}">
                    <a16:creationId xmlns:a16="http://schemas.microsoft.com/office/drawing/2014/main" id="{28DC907D-9D63-4EA1-87E3-81A1E6574940}"/>
                  </a:ext>
                </a:extLst>
              </p:cNvPr>
              <p:cNvCxnSpPr>
                <a:stCxn id="23580" idx="1"/>
                <a:endCxn id="23580"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7" name="组合 76">
            <a:extLst>
              <a:ext uri="{FF2B5EF4-FFF2-40B4-BE49-F238E27FC236}">
                <a16:creationId xmlns:a16="http://schemas.microsoft.com/office/drawing/2014/main" id="{554B432B-9E69-420A-9384-D0366F933664}"/>
              </a:ext>
            </a:extLst>
          </p:cNvPr>
          <p:cNvGrpSpPr>
            <a:grpSpLocks/>
          </p:cNvGrpSpPr>
          <p:nvPr/>
        </p:nvGrpSpPr>
        <p:grpSpPr bwMode="auto">
          <a:xfrm>
            <a:off x="2116139" y="3101976"/>
            <a:ext cx="5491797" cy="2430145"/>
            <a:chOff x="3097" y="4886"/>
            <a:chExt cx="8649" cy="3827"/>
          </a:xfrm>
        </p:grpSpPr>
        <p:sp>
          <p:nvSpPr>
            <p:cNvPr id="23556" name="文本框 20">
              <a:extLst>
                <a:ext uri="{FF2B5EF4-FFF2-40B4-BE49-F238E27FC236}">
                  <a16:creationId xmlns:a16="http://schemas.microsoft.com/office/drawing/2014/main" id="{8285951B-B736-4C66-B6DF-16D1224896A6}"/>
                </a:ext>
              </a:extLst>
            </p:cNvPr>
            <p:cNvSpPr txBox="1">
              <a:spLocks noChangeArrowheads="1"/>
            </p:cNvSpPr>
            <p:nvPr/>
          </p:nvSpPr>
          <p:spPr bwMode="auto">
            <a:xfrm>
              <a:off x="3097" y="7172"/>
              <a:ext cx="8649"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答：这根铁丝长         米。</a:t>
              </a:r>
            </a:p>
          </p:txBody>
        </p:sp>
        <p:sp>
          <p:nvSpPr>
            <p:cNvPr id="23557" name="文本框 21">
              <a:extLst>
                <a:ext uri="{FF2B5EF4-FFF2-40B4-BE49-F238E27FC236}">
                  <a16:creationId xmlns:a16="http://schemas.microsoft.com/office/drawing/2014/main" id="{341BD0FB-0862-430B-A0A7-40B96B55A7D1}"/>
                </a:ext>
              </a:extLst>
            </p:cNvPr>
            <p:cNvSpPr txBox="1">
              <a:spLocks noChangeArrowheads="1"/>
            </p:cNvSpPr>
            <p:nvPr/>
          </p:nvSpPr>
          <p:spPr bwMode="auto">
            <a:xfrm>
              <a:off x="5250" y="5344"/>
              <a:ext cx="526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  </a:t>
              </a:r>
              <a:r>
                <a:rPr lang="zh-CN" altLang="en-US" sz="3600">
                  <a:solidFill>
                    <a:srgbClr val="FF0000"/>
                  </a:solidFill>
                  <a:latin typeface="Times New Roman" panose="02020603050405020304" pitchFamily="18" charset="0"/>
                  <a:ea typeface="楷体" panose="02010609060101010101" pitchFamily="49" charset="-122"/>
                </a:rPr>
                <a:t>     ＝ </a:t>
              </a:r>
            </a:p>
          </p:txBody>
        </p:sp>
        <p:grpSp>
          <p:nvGrpSpPr>
            <p:cNvPr id="23558" name="组合 23">
              <a:extLst>
                <a:ext uri="{FF2B5EF4-FFF2-40B4-BE49-F238E27FC236}">
                  <a16:creationId xmlns:a16="http://schemas.microsoft.com/office/drawing/2014/main" id="{DB58CCB7-0AB3-4CB6-8600-CC7AC8DA1A40}"/>
                </a:ext>
              </a:extLst>
            </p:cNvPr>
            <p:cNvGrpSpPr>
              <a:grpSpLocks/>
            </p:cNvGrpSpPr>
            <p:nvPr/>
          </p:nvGrpSpPr>
          <p:grpSpPr bwMode="auto">
            <a:xfrm>
              <a:off x="4215" y="4886"/>
              <a:ext cx="1018" cy="1890"/>
              <a:chOff x="8137" y="1159"/>
              <a:chExt cx="1018" cy="1890"/>
            </a:xfrm>
          </p:grpSpPr>
          <p:sp>
            <p:nvSpPr>
              <p:cNvPr id="23575" name="文本框 30">
                <a:extLst>
                  <a:ext uri="{FF2B5EF4-FFF2-40B4-BE49-F238E27FC236}">
                    <a16:creationId xmlns:a16="http://schemas.microsoft.com/office/drawing/2014/main" id="{6C3725E6-17D2-4C66-8A91-F57ACCE82532}"/>
                  </a:ext>
                </a:extLst>
              </p:cNvPr>
              <p:cNvSpPr txBox="1">
                <a:spLocks noChangeArrowheads="1"/>
              </p:cNvSpPr>
              <p:nvPr/>
            </p:nvSpPr>
            <p:spPr bwMode="auto">
              <a:xfrm>
                <a:off x="8137" y="1159"/>
                <a:ext cx="1018"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a:t>
                </a:r>
              </a:p>
            </p:txBody>
          </p:sp>
          <p:cxnSp>
            <p:nvCxnSpPr>
              <p:cNvPr id="33" name="直接连接符 32">
                <a:extLst>
                  <a:ext uri="{FF2B5EF4-FFF2-40B4-BE49-F238E27FC236}">
                    <a16:creationId xmlns:a16="http://schemas.microsoft.com/office/drawing/2014/main" id="{F488C920-735F-4D31-BD85-E2182B4D0C13}"/>
                  </a:ext>
                </a:extLst>
              </p:cNvPr>
              <p:cNvCxnSpPr>
                <a:stCxn id="23575" idx="1"/>
                <a:endCxn id="23575" idx="3"/>
              </p:cNvCxnSpPr>
              <p:nvPr/>
            </p:nvCxnSpPr>
            <p:spPr>
              <a:xfrm>
                <a:off x="8137" y="2104"/>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559" name="组合 33">
              <a:extLst>
                <a:ext uri="{FF2B5EF4-FFF2-40B4-BE49-F238E27FC236}">
                  <a16:creationId xmlns:a16="http://schemas.microsoft.com/office/drawing/2014/main" id="{5B742109-0FC7-44E3-878E-CFA375930109}"/>
                </a:ext>
              </a:extLst>
            </p:cNvPr>
            <p:cNvGrpSpPr>
              <a:grpSpLocks/>
            </p:cNvGrpSpPr>
            <p:nvPr/>
          </p:nvGrpSpPr>
          <p:grpSpPr bwMode="auto">
            <a:xfrm>
              <a:off x="6429" y="4886"/>
              <a:ext cx="654" cy="1890"/>
              <a:chOff x="8319" y="1159"/>
              <a:chExt cx="654" cy="1890"/>
            </a:xfrm>
          </p:grpSpPr>
          <p:sp>
            <p:nvSpPr>
              <p:cNvPr id="23573" name="文本框 34">
                <a:extLst>
                  <a:ext uri="{FF2B5EF4-FFF2-40B4-BE49-F238E27FC236}">
                    <a16:creationId xmlns:a16="http://schemas.microsoft.com/office/drawing/2014/main" id="{FF7739CC-1A7E-4BDA-A12F-4DAA7B305EB9}"/>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36" name="直接连接符 35">
                <a:extLst>
                  <a:ext uri="{FF2B5EF4-FFF2-40B4-BE49-F238E27FC236}">
                    <a16:creationId xmlns:a16="http://schemas.microsoft.com/office/drawing/2014/main" id="{CE05A3EE-8065-441C-9F0F-E42BE6CAC289}"/>
                  </a:ext>
                </a:extLst>
              </p:cNvPr>
              <p:cNvCxnSpPr>
                <a:stCxn id="23573" idx="1"/>
                <a:endCxn id="23573" idx="3"/>
              </p:cNvCxnSpPr>
              <p:nvPr/>
            </p:nvCxnSpPr>
            <p:spPr>
              <a:xfrm>
                <a:off x="8319" y="2104"/>
                <a:ext cx="65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560" name="组合 36">
              <a:extLst>
                <a:ext uri="{FF2B5EF4-FFF2-40B4-BE49-F238E27FC236}">
                  <a16:creationId xmlns:a16="http://schemas.microsoft.com/office/drawing/2014/main" id="{83BD34EA-AB22-4885-8470-8C51D7B084F1}"/>
                </a:ext>
              </a:extLst>
            </p:cNvPr>
            <p:cNvGrpSpPr>
              <a:grpSpLocks/>
            </p:cNvGrpSpPr>
            <p:nvPr/>
          </p:nvGrpSpPr>
          <p:grpSpPr bwMode="auto">
            <a:xfrm>
              <a:off x="8279" y="4886"/>
              <a:ext cx="1018" cy="1890"/>
              <a:chOff x="8137" y="1159"/>
              <a:chExt cx="1018" cy="1890"/>
            </a:xfrm>
          </p:grpSpPr>
          <p:sp>
            <p:nvSpPr>
              <p:cNvPr id="23571" name="文本框 37">
                <a:extLst>
                  <a:ext uri="{FF2B5EF4-FFF2-40B4-BE49-F238E27FC236}">
                    <a16:creationId xmlns:a16="http://schemas.microsoft.com/office/drawing/2014/main" id="{2F8FE373-4870-4D5C-887E-7B6A86DB8227}"/>
                  </a:ext>
                </a:extLst>
              </p:cNvPr>
              <p:cNvSpPr txBox="1">
                <a:spLocks noChangeArrowheads="1"/>
              </p:cNvSpPr>
              <p:nvPr/>
            </p:nvSpPr>
            <p:spPr bwMode="auto">
              <a:xfrm>
                <a:off x="8137" y="1159"/>
                <a:ext cx="1018"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a:t>
                </a:r>
              </a:p>
            </p:txBody>
          </p:sp>
          <p:cxnSp>
            <p:nvCxnSpPr>
              <p:cNvPr id="51" name="直接连接符 50">
                <a:extLst>
                  <a:ext uri="{FF2B5EF4-FFF2-40B4-BE49-F238E27FC236}">
                    <a16:creationId xmlns:a16="http://schemas.microsoft.com/office/drawing/2014/main" id="{00B6CEC4-D28E-4DEF-9608-2F4B236E38C3}"/>
                  </a:ext>
                </a:extLst>
              </p:cNvPr>
              <p:cNvCxnSpPr>
                <a:stCxn id="23571" idx="1"/>
                <a:endCxn id="23571" idx="3"/>
              </p:cNvCxnSpPr>
              <p:nvPr/>
            </p:nvCxnSpPr>
            <p:spPr>
              <a:xfrm>
                <a:off x="8137" y="2104"/>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561" name="组合 66">
              <a:extLst>
                <a:ext uri="{FF2B5EF4-FFF2-40B4-BE49-F238E27FC236}">
                  <a16:creationId xmlns:a16="http://schemas.microsoft.com/office/drawing/2014/main" id="{77F33A01-6AFA-4427-821D-8DCCD42F759C}"/>
                </a:ext>
              </a:extLst>
            </p:cNvPr>
            <p:cNvGrpSpPr>
              <a:grpSpLocks/>
            </p:cNvGrpSpPr>
            <p:nvPr/>
          </p:nvGrpSpPr>
          <p:grpSpPr bwMode="auto">
            <a:xfrm>
              <a:off x="10081" y="4886"/>
              <a:ext cx="1342" cy="1890"/>
              <a:chOff x="11381" y="2602"/>
              <a:chExt cx="1342" cy="1890"/>
            </a:xfrm>
          </p:grpSpPr>
          <p:grpSp>
            <p:nvGrpSpPr>
              <p:cNvPr id="23567" name="组合 67">
                <a:extLst>
                  <a:ext uri="{FF2B5EF4-FFF2-40B4-BE49-F238E27FC236}">
                    <a16:creationId xmlns:a16="http://schemas.microsoft.com/office/drawing/2014/main" id="{A2A2B799-FAF8-4D39-BF24-C30551F98A7D}"/>
                  </a:ext>
                </a:extLst>
              </p:cNvPr>
              <p:cNvGrpSpPr>
                <a:grpSpLocks/>
              </p:cNvGrpSpPr>
              <p:nvPr/>
            </p:nvGrpSpPr>
            <p:grpSpPr bwMode="auto">
              <a:xfrm>
                <a:off x="12069" y="2602"/>
                <a:ext cx="654" cy="1890"/>
                <a:chOff x="8319" y="1159"/>
                <a:chExt cx="654" cy="1890"/>
              </a:xfrm>
            </p:grpSpPr>
            <p:sp>
              <p:nvSpPr>
                <p:cNvPr id="23569" name="文本框 68">
                  <a:extLst>
                    <a:ext uri="{FF2B5EF4-FFF2-40B4-BE49-F238E27FC236}">
                      <a16:creationId xmlns:a16="http://schemas.microsoft.com/office/drawing/2014/main" id="{DF6F7801-85AA-476C-A2E8-7596D619D6DC}"/>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70" name="直接连接符 69">
                  <a:extLst>
                    <a:ext uri="{FF2B5EF4-FFF2-40B4-BE49-F238E27FC236}">
                      <a16:creationId xmlns:a16="http://schemas.microsoft.com/office/drawing/2014/main" id="{FB4456BE-05F9-47FB-91A3-A476F2966230}"/>
                    </a:ext>
                  </a:extLst>
                </p:cNvPr>
                <p:cNvCxnSpPr>
                  <a:stCxn id="23569" idx="1"/>
                  <a:endCxn id="23569" idx="3"/>
                </p:cNvCxnSpPr>
                <p:nvPr/>
              </p:nvCxnSpPr>
              <p:spPr>
                <a:xfrm>
                  <a:off x="8319" y="2104"/>
                  <a:ext cx="65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568" name="文本框 70">
                <a:extLst>
                  <a:ext uri="{FF2B5EF4-FFF2-40B4-BE49-F238E27FC236}">
                    <a16:creationId xmlns:a16="http://schemas.microsoft.com/office/drawing/2014/main" id="{453A335B-AF38-4481-B806-A2D1BB4C052F}"/>
                  </a:ext>
                </a:extLst>
              </p:cNvPr>
              <p:cNvSpPr txBox="1">
                <a:spLocks noChangeArrowheads="1"/>
              </p:cNvSpPr>
              <p:nvPr/>
            </p:nvSpPr>
            <p:spPr bwMode="auto">
              <a:xfrm>
                <a:off x="11381" y="3065"/>
                <a:ext cx="654"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p:txBody>
          </p:sp>
        </p:grpSp>
        <p:grpSp>
          <p:nvGrpSpPr>
            <p:cNvPr id="23562" name="组合 71">
              <a:extLst>
                <a:ext uri="{FF2B5EF4-FFF2-40B4-BE49-F238E27FC236}">
                  <a16:creationId xmlns:a16="http://schemas.microsoft.com/office/drawing/2014/main" id="{A6541C59-14CF-4EC5-8088-E9DAABD7F014}"/>
                </a:ext>
              </a:extLst>
            </p:cNvPr>
            <p:cNvGrpSpPr>
              <a:grpSpLocks/>
            </p:cNvGrpSpPr>
            <p:nvPr/>
          </p:nvGrpSpPr>
          <p:grpSpPr bwMode="auto">
            <a:xfrm>
              <a:off x="8316" y="6823"/>
              <a:ext cx="1342" cy="1890"/>
              <a:chOff x="11381" y="2602"/>
              <a:chExt cx="1342" cy="1890"/>
            </a:xfrm>
          </p:grpSpPr>
          <p:grpSp>
            <p:nvGrpSpPr>
              <p:cNvPr id="23563" name="组合 72">
                <a:extLst>
                  <a:ext uri="{FF2B5EF4-FFF2-40B4-BE49-F238E27FC236}">
                    <a16:creationId xmlns:a16="http://schemas.microsoft.com/office/drawing/2014/main" id="{BB005A0D-D4FA-426F-8FAA-18DF3A6BFEF1}"/>
                  </a:ext>
                </a:extLst>
              </p:cNvPr>
              <p:cNvGrpSpPr>
                <a:grpSpLocks/>
              </p:cNvGrpSpPr>
              <p:nvPr/>
            </p:nvGrpSpPr>
            <p:grpSpPr bwMode="auto">
              <a:xfrm>
                <a:off x="12069" y="2602"/>
                <a:ext cx="654" cy="1890"/>
                <a:chOff x="8319" y="1159"/>
                <a:chExt cx="654" cy="1890"/>
              </a:xfrm>
            </p:grpSpPr>
            <p:sp>
              <p:nvSpPr>
                <p:cNvPr id="23565" name="文本框 73">
                  <a:extLst>
                    <a:ext uri="{FF2B5EF4-FFF2-40B4-BE49-F238E27FC236}">
                      <a16:creationId xmlns:a16="http://schemas.microsoft.com/office/drawing/2014/main" id="{F5B2A3CE-B961-4DD2-931A-28BF822F9EC0}"/>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75" name="直接连接符 74">
                  <a:extLst>
                    <a:ext uri="{FF2B5EF4-FFF2-40B4-BE49-F238E27FC236}">
                      <a16:creationId xmlns:a16="http://schemas.microsoft.com/office/drawing/2014/main" id="{A3BA3005-7623-435B-8066-4A3E1BFDB460}"/>
                    </a:ext>
                  </a:extLst>
                </p:cNvPr>
                <p:cNvCxnSpPr>
                  <a:stCxn id="23565" idx="1"/>
                  <a:endCxn id="23565" idx="3"/>
                </p:cNvCxnSpPr>
                <p:nvPr/>
              </p:nvCxnSpPr>
              <p:spPr>
                <a:xfrm>
                  <a:off x="8319" y="2104"/>
                  <a:ext cx="65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564" name="文本框 75">
                <a:extLst>
                  <a:ext uri="{FF2B5EF4-FFF2-40B4-BE49-F238E27FC236}">
                    <a16:creationId xmlns:a16="http://schemas.microsoft.com/office/drawing/2014/main" id="{55363459-590B-4FFF-959E-CE9DD62576CD}"/>
                  </a:ext>
                </a:extLst>
              </p:cNvPr>
              <p:cNvSpPr txBox="1">
                <a:spLocks noChangeArrowheads="1"/>
              </p:cNvSpPr>
              <p:nvPr/>
            </p:nvSpPr>
            <p:spPr bwMode="auto">
              <a:xfrm>
                <a:off x="11381" y="3065"/>
                <a:ext cx="654"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p:txBody>
          </p:sp>
        </p:grpSp>
      </p:grpSp>
      <p:pic>
        <p:nvPicPr>
          <p:cNvPr id="32" name="图片 31" descr="横向校标_画板 1_WPS图片">
            <a:extLst>
              <a:ext uri="{FF2B5EF4-FFF2-40B4-BE49-F238E27FC236}">
                <a16:creationId xmlns:a16="http://schemas.microsoft.com/office/drawing/2014/main" id="{23D81B42-6DD8-42B5-9769-254CE9713019}"/>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2" descr="标1">
            <a:extLst>
              <a:ext uri="{FF2B5EF4-FFF2-40B4-BE49-F238E27FC236}">
                <a16:creationId xmlns:a16="http://schemas.microsoft.com/office/drawing/2014/main" id="{EEF6257F-E2BE-4E25-8A5D-216973308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9" y="5778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5">
            <a:extLst>
              <a:ext uri="{FF2B5EF4-FFF2-40B4-BE49-F238E27FC236}">
                <a16:creationId xmlns:a16="http://schemas.microsoft.com/office/drawing/2014/main" id="{2EC4CBB1-6407-410B-AF33-828C05E9513C}"/>
              </a:ext>
            </a:extLst>
          </p:cNvPr>
          <p:cNvSpPr txBox="1">
            <a:spLocks noChangeArrowheads="1"/>
          </p:cNvSpPr>
          <p:nvPr/>
        </p:nvSpPr>
        <p:spPr bwMode="auto">
          <a:xfrm>
            <a:off x="1450976" y="563564"/>
            <a:ext cx="15986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6</a:t>
            </a:r>
          </a:p>
        </p:txBody>
      </p:sp>
      <p:sp>
        <p:nvSpPr>
          <p:cNvPr id="24580" name="文本框 7">
            <a:extLst>
              <a:ext uri="{FF2B5EF4-FFF2-40B4-BE49-F238E27FC236}">
                <a16:creationId xmlns:a16="http://schemas.microsoft.com/office/drawing/2014/main" id="{B4281C79-3C3A-450B-B31F-3DA170FBBED0}"/>
              </a:ext>
            </a:extLst>
          </p:cNvPr>
          <p:cNvSpPr txBox="1">
            <a:spLocks noChangeArrowheads="1"/>
          </p:cNvSpPr>
          <p:nvPr/>
        </p:nvSpPr>
        <p:spPr bwMode="auto">
          <a:xfrm>
            <a:off x="3230563" y="577851"/>
            <a:ext cx="780891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a:solidFill>
                  <a:srgbClr val="FF0000"/>
                </a:solidFill>
                <a:latin typeface="Times New Roman" panose="02020603050405020304" pitchFamily="18" charset="0"/>
                <a:ea typeface="楷体" panose="02010609060101010101" pitchFamily="49" charset="-122"/>
              </a:rPr>
              <a:t>带括号的分数加减混合运算的运算顺序和计算方法</a:t>
            </a:r>
          </a:p>
        </p:txBody>
      </p:sp>
      <p:sp>
        <p:nvSpPr>
          <p:cNvPr id="7" name="文本框 6">
            <a:extLst>
              <a:ext uri="{FF2B5EF4-FFF2-40B4-BE49-F238E27FC236}">
                <a16:creationId xmlns:a16="http://schemas.microsoft.com/office/drawing/2014/main" id="{0FB8DBD7-7DF4-4FBB-9562-C4619262820E}"/>
              </a:ext>
            </a:extLst>
          </p:cNvPr>
          <p:cNvSpPr txBox="1">
            <a:spLocks noChangeArrowheads="1"/>
          </p:cNvSpPr>
          <p:nvPr/>
        </p:nvSpPr>
        <p:spPr bwMode="auto">
          <a:xfrm>
            <a:off x="1339851" y="3746501"/>
            <a:ext cx="9510713" cy="135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思路分析：</a:t>
            </a:r>
            <a:r>
              <a:rPr lang="zh-CN" altLang="zh-CN" sz="3600" dirty="0">
                <a:solidFill>
                  <a:srgbClr val="00B050"/>
                </a:solidFill>
                <a:latin typeface="Times New Roman" panose="02020603050405020304" pitchFamily="18" charset="0"/>
                <a:ea typeface="楷体" panose="02010609060101010101" pitchFamily="49" charset="-122"/>
              </a:rPr>
              <a:t>通过观察算式有括号，要先算括号里面的，再算括号外面的。</a:t>
            </a:r>
          </a:p>
        </p:txBody>
      </p:sp>
      <p:sp>
        <p:nvSpPr>
          <p:cNvPr id="24582" name="文本框 1">
            <a:extLst>
              <a:ext uri="{FF2B5EF4-FFF2-40B4-BE49-F238E27FC236}">
                <a16:creationId xmlns:a16="http://schemas.microsoft.com/office/drawing/2014/main" id="{F7AD99E4-CF50-4A6A-9601-393F8664AE36}"/>
              </a:ext>
            </a:extLst>
          </p:cNvPr>
          <p:cNvSpPr txBox="1">
            <a:spLocks noChangeArrowheads="1"/>
          </p:cNvSpPr>
          <p:nvPr/>
        </p:nvSpPr>
        <p:spPr bwMode="auto">
          <a:xfrm>
            <a:off x="1301750" y="1890714"/>
            <a:ext cx="2463800" cy="77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6</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计算</a:t>
            </a:r>
          </a:p>
        </p:txBody>
      </p:sp>
      <p:grpSp>
        <p:nvGrpSpPr>
          <p:cNvPr id="24583" name="组合 10">
            <a:extLst>
              <a:ext uri="{FF2B5EF4-FFF2-40B4-BE49-F238E27FC236}">
                <a16:creationId xmlns:a16="http://schemas.microsoft.com/office/drawing/2014/main" id="{E01AC148-E50E-4C81-A1FF-4E45A3CCCB69}"/>
              </a:ext>
            </a:extLst>
          </p:cNvPr>
          <p:cNvGrpSpPr>
            <a:grpSpLocks/>
          </p:cNvGrpSpPr>
          <p:nvPr/>
        </p:nvGrpSpPr>
        <p:grpSpPr bwMode="auto">
          <a:xfrm>
            <a:off x="3392488" y="1793876"/>
            <a:ext cx="4565650" cy="1198563"/>
            <a:chOff x="3618" y="1753"/>
            <a:chExt cx="7190" cy="1888"/>
          </a:xfrm>
        </p:grpSpPr>
        <p:grpSp>
          <p:nvGrpSpPr>
            <p:cNvPr id="24608" name="组合 11">
              <a:extLst>
                <a:ext uri="{FF2B5EF4-FFF2-40B4-BE49-F238E27FC236}">
                  <a16:creationId xmlns:a16="http://schemas.microsoft.com/office/drawing/2014/main" id="{8B5CDC1B-78D9-4E68-A356-9B812C3596F4}"/>
                </a:ext>
              </a:extLst>
            </p:cNvPr>
            <p:cNvGrpSpPr>
              <a:grpSpLocks/>
            </p:cNvGrpSpPr>
            <p:nvPr/>
          </p:nvGrpSpPr>
          <p:grpSpPr bwMode="auto">
            <a:xfrm>
              <a:off x="3645" y="1753"/>
              <a:ext cx="648" cy="1888"/>
              <a:chOff x="8322" y="1159"/>
              <a:chExt cx="648" cy="1888"/>
            </a:xfrm>
          </p:grpSpPr>
          <p:sp>
            <p:nvSpPr>
              <p:cNvPr id="24616" name="文本框 2">
                <a:extLst>
                  <a:ext uri="{FF2B5EF4-FFF2-40B4-BE49-F238E27FC236}">
                    <a16:creationId xmlns:a16="http://schemas.microsoft.com/office/drawing/2014/main" id="{F806F0CF-B919-41A5-A8AE-258D853F9792}"/>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 name="直接连接符 3">
                <a:extLst>
                  <a:ext uri="{FF2B5EF4-FFF2-40B4-BE49-F238E27FC236}">
                    <a16:creationId xmlns:a16="http://schemas.microsoft.com/office/drawing/2014/main" id="{1A51F693-144A-44AC-B739-5706F97AFC90}"/>
                  </a:ext>
                </a:extLst>
              </p:cNvPr>
              <p:cNvCxnSpPr>
                <a:stCxn id="24616" idx="1"/>
                <a:endCxn id="24616" idx="3"/>
              </p:cNvCxnSpPr>
              <p:nvPr/>
            </p:nvCxnSpPr>
            <p:spPr>
              <a:xfrm>
                <a:off x="8322" y="2104"/>
                <a:ext cx="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609" name="文本框 4">
              <a:extLst>
                <a:ext uri="{FF2B5EF4-FFF2-40B4-BE49-F238E27FC236}">
                  <a16:creationId xmlns:a16="http://schemas.microsoft.com/office/drawing/2014/main" id="{A436BACF-078F-4698-8069-B8CA0A717E51}"/>
                </a:ext>
              </a:extLst>
            </p:cNvPr>
            <p:cNvSpPr txBox="1">
              <a:spLocks noChangeArrowheads="1"/>
            </p:cNvSpPr>
            <p:nvPr/>
          </p:nvSpPr>
          <p:spPr bwMode="auto">
            <a:xfrm>
              <a:off x="3618" y="2211"/>
              <a:ext cx="719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dirty="0">
                  <a:solidFill>
                    <a:prstClr val="black"/>
                  </a:solidFill>
                  <a:latin typeface="Times New Roman" panose="02020603050405020304" pitchFamily="18" charset="0"/>
                </a:rPr>
                <a:t>    ＋（      －       ）。             </a:t>
              </a:r>
            </a:p>
          </p:txBody>
        </p:sp>
        <p:grpSp>
          <p:nvGrpSpPr>
            <p:cNvPr id="24610" name="组合 8">
              <a:extLst>
                <a:ext uri="{FF2B5EF4-FFF2-40B4-BE49-F238E27FC236}">
                  <a16:creationId xmlns:a16="http://schemas.microsoft.com/office/drawing/2014/main" id="{07F7E843-BA58-4A5D-BDBD-CAA3795FDA15}"/>
                </a:ext>
              </a:extLst>
            </p:cNvPr>
            <p:cNvGrpSpPr>
              <a:grpSpLocks/>
            </p:cNvGrpSpPr>
            <p:nvPr/>
          </p:nvGrpSpPr>
          <p:grpSpPr bwMode="auto">
            <a:xfrm>
              <a:off x="5992" y="1753"/>
              <a:ext cx="648" cy="1888"/>
              <a:chOff x="8322" y="1159"/>
              <a:chExt cx="648" cy="1888"/>
            </a:xfrm>
          </p:grpSpPr>
          <p:sp>
            <p:nvSpPr>
              <p:cNvPr id="24614" name="文本框 16">
                <a:extLst>
                  <a:ext uri="{FF2B5EF4-FFF2-40B4-BE49-F238E27FC236}">
                    <a16:creationId xmlns:a16="http://schemas.microsoft.com/office/drawing/2014/main" id="{4FA79266-96A4-4AAE-BEA7-B0776E27722B}"/>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21" name="直接连接符 20">
                <a:extLst>
                  <a:ext uri="{FF2B5EF4-FFF2-40B4-BE49-F238E27FC236}">
                    <a16:creationId xmlns:a16="http://schemas.microsoft.com/office/drawing/2014/main" id="{3D68CE4D-390E-4332-A1D8-D1D058A1909F}"/>
                  </a:ext>
                </a:extLst>
              </p:cNvPr>
              <p:cNvCxnSpPr>
                <a:stCxn id="24614" idx="1"/>
                <a:endCxn id="24614" idx="3"/>
              </p:cNvCxnSpPr>
              <p:nvPr/>
            </p:nvCxnSpPr>
            <p:spPr>
              <a:xfrm>
                <a:off x="8323" y="2104"/>
                <a:ext cx="6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11" name="组合 21">
              <a:extLst>
                <a:ext uri="{FF2B5EF4-FFF2-40B4-BE49-F238E27FC236}">
                  <a16:creationId xmlns:a16="http://schemas.microsoft.com/office/drawing/2014/main" id="{EF504827-E988-4DCE-AD93-FC7C05C00E35}"/>
                </a:ext>
              </a:extLst>
            </p:cNvPr>
            <p:cNvGrpSpPr>
              <a:grpSpLocks/>
            </p:cNvGrpSpPr>
            <p:nvPr/>
          </p:nvGrpSpPr>
          <p:grpSpPr bwMode="auto">
            <a:xfrm>
              <a:off x="7711" y="1753"/>
              <a:ext cx="1008" cy="1888"/>
              <a:chOff x="8142" y="1159"/>
              <a:chExt cx="1008" cy="1888"/>
            </a:xfrm>
          </p:grpSpPr>
          <p:sp>
            <p:nvSpPr>
              <p:cNvPr id="24612" name="文本框 22">
                <a:extLst>
                  <a:ext uri="{FF2B5EF4-FFF2-40B4-BE49-F238E27FC236}">
                    <a16:creationId xmlns:a16="http://schemas.microsoft.com/office/drawing/2014/main" id="{FB33EF61-3CE4-4995-918A-D6594E24F75A}"/>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10</a:t>
                </a:r>
              </a:p>
            </p:txBody>
          </p:sp>
          <p:cxnSp>
            <p:nvCxnSpPr>
              <p:cNvPr id="24" name="直接连接符 23">
                <a:extLst>
                  <a:ext uri="{FF2B5EF4-FFF2-40B4-BE49-F238E27FC236}">
                    <a16:creationId xmlns:a16="http://schemas.microsoft.com/office/drawing/2014/main" id="{934BDA72-319C-4E1A-BD67-B8B483BF77BE}"/>
                  </a:ext>
                </a:extLst>
              </p:cNvPr>
              <p:cNvCxnSpPr>
                <a:stCxn id="24612" idx="1"/>
                <a:endCxn id="24612" idx="3"/>
              </p:cNvCxnSpPr>
              <p:nvPr/>
            </p:nvCxnSpPr>
            <p:spPr>
              <a:xfrm>
                <a:off x="8141" y="2104"/>
                <a:ext cx="10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2" name="图片 41" descr="横向校标_画板 1_WPS图片">
            <a:extLst>
              <a:ext uri="{FF2B5EF4-FFF2-40B4-BE49-F238E27FC236}">
                <a16:creationId xmlns:a16="http://schemas.microsoft.com/office/drawing/2014/main" id="{51EFB767-6D17-42D7-8B1F-7C6CFC4DA56B}"/>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 descr="标1">
            <a:extLst>
              <a:ext uri="{FF2B5EF4-FFF2-40B4-BE49-F238E27FC236}">
                <a16:creationId xmlns:a16="http://schemas.microsoft.com/office/drawing/2014/main" id="{9BAFAB3A-10D5-4C4D-850A-CB03B1459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9" y="5778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文本框 5">
            <a:extLst>
              <a:ext uri="{FF2B5EF4-FFF2-40B4-BE49-F238E27FC236}">
                <a16:creationId xmlns:a16="http://schemas.microsoft.com/office/drawing/2014/main" id="{2A3FBDF7-2792-4E39-A3CD-980B2B0E7232}"/>
              </a:ext>
            </a:extLst>
          </p:cNvPr>
          <p:cNvSpPr txBox="1">
            <a:spLocks noChangeArrowheads="1"/>
          </p:cNvSpPr>
          <p:nvPr/>
        </p:nvSpPr>
        <p:spPr bwMode="auto">
          <a:xfrm>
            <a:off x="1450976" y="563564"/>
            <a:ext cx="15986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7</a:t>
            </a:r>
          </a:p>
        </p:txBody>
      </p:sp>
      <p:sp>
        <p:nvSpPr>
          <p:cNvPr id="25604" name="文本框 7">
            <a:extLst>
              <a:ext uri="{FF2B5EF4-FFF2-40B4-BE49-F238E27FC236}">
                <a16:creationId xmlns:a16="http://schemas.microsoft.com/office/drawing/2014/main" id="{59D4BF35-EEDE-42F0-8816-B4688043A532}"/>
              </a:ext>
            </a:extLst>
          </p:cNvPr>
          <p:cNvSpPr txBox="1">
            <a:spLocks noChangeArrowheads="1"/>
          </p:cNvSpPr>
          <p:nvPr/>
        </p:nvSpPr>
        <p:spPr bwMode="auto">
          <a:xfrm>
            <a:off x="3230563" y="577851"/>
            <a:ext cx="7808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a:solidFill>
                  <a:srgbClr val="FF0000"/>
                </a:solidFill>
                <a:latin typeface="Times New Roman" panose="02020603050405020304" pitchFamily="18" charset="0"/>
                <a:ea typeface="楷体" panose="02010609060101010101" pitchFamily="49" charset="-122"/>
              </a:rPr>
              <a:t>分数加减混合运算的应用</a:t>
            </a:r>
          </a:p>
        </p:txBody>
      </p:sp>
      <p:sp>
        <p:nvSpPr>
          <p:cNvPr id="7" name="文本框 6">
            <a:extLst>
              <a:ext uri="{FF2B5EF4-FFF2-40B4-BE49-F238E27FC236}">
                <a16:creationId xmlns:a16="http://schemas.microsoft.com/office/drawing/2014/main" id="{9B9F6A36-D9B3-40E9-83F8-8C5F8887FC24}"/>
              </a:ext>
            </a:extLst>
          </p:cNvPr>
          <p:cNvSpPr txBox="1">
            <a:spLocks noChangeArrowheads="1"/>
          </p:cNvSpPr>
          <p:nvPr/>
        </p:nvSpPr>
        <p:spPr bwMode="auto">
          <a:xfrm>
            <a:off x="1339851" y="3603626"/>
            <a:ext cx="9510713"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思路分析：</a:t>
            </a:r>
            <a:r>
              <a:rPr lang="zh-CN" altLang="zh-CN" sz="3600">
                <a:solidFill>
                  <a:srgbClr val="00B050"/>
                </a:solidFill>
                <a:latin typeface="Times New Roman" panose="02020603050405020304" pitchFamily="18" charset="0"/>
                <a:ea typeface="楷体" panose="02010609060101010101" pitchFamily="49" charset="-122"/>
              </a:rPr>
              <a:t>要求还剩几分之几没有修，就是将这条水渠的全长看作单位“1”，然后分别减去第一天修的占全长的几分之几和第二天修的占全长的几分之几。</a:t>
            </a:r>
          </a:p>
        </p:txBody>
      </p:sp>
      <p:grpSp>
        <p:nvGrpSpPr>
          <p:cNvPr id="25606" name="组合 12">
            <a:extLst>
              <a:ext uri="{FF2B5EF4-FFF2-40B4-BE49-F238E27FC236}">
                <a16:creationId xmlns:a16="http://schemas.microsoft.com/office/drawing/2014/main" id="{B2BC73B5-ADFC-425D-AC2D-C866F46A5A6C}"/>
              </a:ext>
            </a:extLst>
          </p:cNvPr>
          <p:cNvGrpSpPr>
            <a:grpSpLocks/>
          </p:cNvGrpSpPr>
          <p:nvPr/>
        </p:nvGrpSpPr>
        <p:grpSpPr bwMode="auto">
          <a:xfrm>
            <a:off x="1016001" y="1162051"/>
            <a:ext cx="9847263" cy="2498725"/>
            <a:chOff x="1364" y="1830"/>
            <a:chExt cx="15508" cy="3936"/>
          </a:xfrm>
        </p:grpSpPr>
        <p:sp>
          <p:nvSpPr>
            <p:cNvPr id="25607" name="文本框 1">
              <a:extLst>
                <a:ext uri="{FF2B5EF4-FFF2-40B4-BE49-F238E27FC236}">
                  <a16:creationId xmlns:a16="http://schemas.microsoft.com/office/drawing/2014/main" id="{539106B2-4C90-40F7-BB53-61785A284EF0}"/>
                </a:ext>
              </a:extLst>
            </p:cNvPr>
            <p:cNvSpPr txBox="1">
              <a:spLocks noChangeArrowheads="1"/>
            </p:cNvSpPr>
            <p:nvPr/>
          </p:nvSpPr>
          <p:spPr bwMode="auto">
            <a:xfrm>
              <a:off x="1364" y="1960"/>
              <a:ext cx="15508" cy="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7</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修一条水渠，第一天修了全长的       ，第二天比第一天多修了全长的       ，还剩几分之几没有修？</a:t>
              </a:r>
            </a:p>
          </p:txBody>
        </p:sp>
        <p:grpSp>
          <p:nvGrpSpPr>
            <p:cNvPr id="25608" name="组合 17">
              <a:extLst>
                <a:ext uri="{FF2B5EF4-FFF2-40B4-BE49-F238E27FC236}">
                  <a16:creationId xmlns:a16="http://schemas.microsoft.com/office/drawing/2014/main" id="{83244119-7553-4EAD-9998-88A3BBE61285}"/>
                </a:ext>
              </a:extLst>
            </p:cNvPr>
            <p:cNvGrpSpPr>
              <a:grpSpLocks/>
            </p:cNvGrpSpPr>
            <p:nvPr/>
          </p:nvGrpSpPr>
          <p:grpSpPr bwMode="auto">
            <a:xfrm>
              <a:off x="13288" y="1830"/>
              <a:ext cx="1018" cy="1891"/>
              <a:chOff x="8137" y="1159"/>
              <a:chExt cx="1018" cy="1891"/>
            </a:xfrm>
          </p:grpSpPr>
          <p:sp>
            <p:nvSpPr>
              <p:cNvPr id="25612" name="文本框 18">
                <a:extLst>
                  <a:ext uri="{FF2B5EF4-FFF2-40B4-BE49-F238E27FC236}">
                    <a16:creationId xmlns:a16="http://schemas.microsoft.com/office/drawing/2014/main" id="{0023DAD1-03FD-4D20-9402-BEEA69AFF993}"/>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20" name="直接连接符 19">
                <a:extLst>
                  <a:ext uri="{FF2B5EF4-FFF2-40B4-BE49-F238E27FC236}">
                    <a16:creationId xmlns:a16="http://schemas.microsoft.com/office/drawing/2014/main" id="{6B250BE6-8FDA-472F-AFD4-46898A2A1EB2}"/>
                  </a:ext>
                </a:extLst>
              </p:cNvPr>
              <p:cNvCxnSpPr>
                <a:stCxn id="25612" idx="1"/>
                <a:endCxn id="25612" idx="3"/>
              </p:cNvCxnSpPr>
              <p:nvPr/>
            </p:nvCxnSpPr>
            <p:spPr>
              <a:xfrm>
                <a:off x="8137" y="2105"/>
                <a:ext cx="1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09" name="组合 1">
              <a:extLst>
                <a:ext uri="{FF2B5EF4-FFF2-40B4-BE49-F238E27FC236}">
                  <a16:creationId xmlns:a16="http://schemas.microsoft.com/office/drawing/2014/main" id="{447C656B-3706-408C-8AB3-EDD414BB2642}"/>
                </a:ext>
              </a:extLst>
            </p:cNvPr>
            <p:cNvGrpSpPr>
              <a:grpSpLocks/>
            </p:cNvGrpSpPr>
            <p:nvPr/>
          </p:nvGrpSpPr>
          <p:grpSpPr bwMode="auto">
            <a:xfrm>
              <a:off x="9506" y="3054"/>
              <a:ext cx="1018" cy="1891"/>
              <a:chOff x="8137" y="1159"/>
              <a:chExt cx="1018" cy="1891"/>
            </a:xfrm>
          </p:grpSpPr>
          <p:sp>
            <p:nvSpPr>
              <p:cNvPr id="25610" name="文本框 5">
                <a:extLst>
                  <a:ext uri="{FF2B5EF4-FFF2-40B4-BE49-F238E27FC236}">
                    <a16:creationId xmlns:a16="http://schemas.microsoft.com/office/drawing/2014/main" id="{EF3B69B1-B06A-48F5-A8CB-B8FB3C419A54}"/>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8" name="直接连接符 7">
                <a:extLst>
                  <a:ext uri="{FF2B5EF4-FFF2-40B4-BE49-F238E27FC236}">
                    <a16:creationId xmlns:a16="http://schemas.microsoft.com/office/drawing/2014/main" id="{2B0B0C9F-3F32-42C6-9543-1F7841F8ADCC}"/>
                  </a:ext>
                </a:extLst>
              </p:cNvPr>
              <p:cNvCxnSpPr>
                <a:stCxn id="25610" idx="1"/>
                <a:endCxn id="25610" idx="3"/>
              </p:cNvCxnSpPr>
              <p:nvPr/>
            </p:nvCxnSpPr>
            <p:spPr>
              <a:xfrm>
                <a:off x="8137" y="2105"/>
                <a:ext cx="1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4" name="图片 13" descr="横向校标_画板 1_WPS图片">
            <a:extLst>
              <a:ext uri="{FF2B5EF4-FFF2-40B4-BE49-F238E27FC236}">
                <a16:creationId xmlns:a16="http://schemas.microsoft.com/office/drawing/2014/main" id="{340E1783-3E25-4970-BC21-A30256F8F9DF}"/>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12">
            <a:extLst>
              <a:ext uri="{FF2B5EF4-FFF2-40B4-BE49-F238E27FC236}">
                <a16:creationId xmlns:a16="http://schemas.microsoft.com/office/drawing/2014/main" id="{CDB18D13-D46C-4AF2-AE0D-D0575FCE85F3}"/>
              </a:ext>
            </a:extLst>
          </p:cNvPr>
          <p:cNvGrpSpPr>
            <a:grpSpLocks/>
          </p:cNvGrpSpPr>
          <p:nvPr/>
        </p:nvGrpSpPr>
        <p:grpSpPr bwMode="auto">
          <a:xfrm>
            <a:off x="1158876" y="515938"/>
            <a:ext cx="9847263" cy="2500312"/>
            <a:chOff x="1364" y="1830"/>
            <a:chExt cx="15508" cy="3936"/>
          </a:xfrm>
        </p:grpSpPr>
        <p:sp>
          <p:nvSpPr>
            <p:cNvPr id="26655" name="文本框 1">
              <a:extLst>
                <a:ext uri="{FF2B5EF4-FFF2-40B4-BE49-F238E27FC236}">
                  <a16:creationId xmlns:a16="http://schemas.microsoft.com/office/drawing/2014/main" id="{5D300A83-F015-4244-9BF4-037A8AA299BB}"/>
                </a:ext>
              </a:extLst>
            </p:cNvPr>
            <p:cNvSpPr txBox="1">
              <a:spLocks noChangeArrowheads="1"/>
            </p:cNvSpPr>
            <p:nvPr/>
          </p:nvSpPr>
          <p:spPr bwMode="auto">
            <a:xfrm>
              <a:off x="1364" y="1960"/>
              <a:ext cx="15508" cy="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7</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修一条水渠，第一天修了全长的       ，第二天比第一天多修了全长的       ，还剩几分之几没有修？</a:t>
              </a:r>
            </a:p>
          </p:txBody>
        </p:sp>
        <p:grpSp>
          <p:nvGrpSpPr>
            <p:cNvPr id="26656" name="组合 17">
              <a:extLst>
                <a:ext uri="{FF2B5EF4-FFF2-40B4-BE49-F238E27FC236}">
                  <a16:creationId xmlns:a16="http://schemas.microsoft.com/office/drawing/2014/main" id="{704C4115-0E3E-49C5-80AC-423705EC309D}"/>
                </a:ext>
              </a:extLst>
            </p:cNvPr>
            <p:cNvGrpSpPr>
              <a:grpSpLocks/>
            </p:cNvGrpSpPr>
            <p:nvPr/>
          </p:nvGrpSpPr>
          <p:grpSpPr bwMode="auto">
            <a:xfrm>
              <a:off x="13288" y="1830"/>
              <a:ext cx="1018" cy="1890"/>
              <a:chOff x="8137" y="1159"/>
              <a:chExt cx="1018" cy="1890"/>
            </a:xfrm>
          </p:grpSpPr>
          <p:sp>
            <p:nvSpPr>
              <p:cNvPr id="26660" name="文本框 18">
                <a:extLst>
                  <a:ext uri="{FF2B5EF4-FFF2-40B4-BE49-F238E27FC236}">
                    <a16:creationId xmlns:a16="http://schemas.microsoft.com/office/drawing/2014/main" id="{1CD2BCA2-826D-48C2-98B8-345073C5B6BC}"/>
                  </a:ext>
                </a:extLst>
              </p:cNvPr>
              <p:cNvSpPr txBox="1">
                <a:spLocks noChangeArrowheads="1"/>
              </p:cNvSpPr>
              <p:nvPr/>
            </p:nvSpPr>
            <p:spPr bwMode="auto">
              <a:xfrm>
                <a:off x="8137" y="1159"/>
                <a:ext cx="1018"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20" name="直接连接符 19">
                <a:extLst>
                  <a:ext uri="{FF2B5EF4-FFF2-40B4-BE49-F238E27FC236}">
                    <a16:creationId xmlns:a16="http://schemas.microsoft.com/office/drawing/2014/main" id="{E345DEB9-B4FD-4C72-AD8F-446DAD59BF44}"/>
                  </a:ext>
                </a:extLst>
              </p:cNvPr>
              <p:cNvCxnSpPr>
                <a:stCxn id="26660" idx="1"/>
                <a:endCxn id="26660" idx="3"/>
              </p:cNvCxnSpPr>
              <p:nvPr/>
            </p:nvCxnSpPr>
            <p:spPr>
              <a:xfrm>
                <a:off x="8137" y="2104"/>
                <a:ext cx="1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657" name="组合 4">
              <a:extLst>
                <a:ext uri="{FF2B5EF4-FFF2-40B4-BE49-F238E27FC236}">
                  <a16:creationId xmlns:a16="http://schemas.microsoft.com/office/drawing/2014/main" id="{1413824B-BA94-4751-9199-6620B974901E}"/>
                </a:ext>
              </a:extLst>
            </p:cNvPr>
            <p:cNvGrpSpPr>
              <a:grpSpLocks/>
            </p:cNvGrpSpPr>
            <p:nvPr/>
          </p:nvGrpSpPr>
          <p:grpSpPr bwMode="auto">
            <a:xfrm>
              <a:off x="9506" y="3054"/>
              <a:ext cx="1018" cy="1890"/>
              <a:chOff x="8137" y="1159"/>
              <a:chExt cx="1018" cy="1890"/>
            </a:xfrm>
          </p:grpSpPr>
          <p:sp>
            <p:nvSpPr>
              <p:cNvPr id="26658" name="文本框 5">
                <a:extLst>
                  <a:ext uri="{FF2B5EF4-FFF2-40B4-BE49-F238E27FC236}">
                    <a16:creationId xmlns:a16="http://schemas.microsoft.com/office/drawing/2014/main" id="{5092EE4B-AFB2-4462-99CD-C39A7BD27087}"/>
                  </a:ext>
                </a:extLst>
              </p:cNvPr>
              <p:cNvSpPr txBox="1">
                <a:spLocks noChangeArrowheads="1"/>
              </p:cNvSpPr>
              <p:nvPr/>
            </p:nvSpPr>
            <p:spPr bwMode="auto">
              <a:xfrm>
                <a:off x="8137" y="1159"/>
                <a:ext cx="1018"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8" name="直接连接符 7">
                <a:extLst>
                  <a:ext uri="{FF2B5EF4-FFF2-40B4-BE49-F238E27FC236}">
                    <a16:creationId xmlns:a16="http://schemas.microsoft.com/office/drawing/2014/main" id="{FAA7A07F-BCCE-45FD-9B26-02A5C167715C}"/>
                  </a:ext>
                </a:extLst>
              </p:cNvPr>
              <p:cNvCxnSpPr>
                <a:stCxn id="26658" idx="1"/>
                <a:endCxn id="26658" idx="3"/>
              </p:cNvCxnSpPr>
              <p:nvPr/>
            </p:nvCxnSpPr>
            <p:spPr>
              <a:xfrm>
                <a:off x="8137" y="2104"/>
                <a:ext cx="1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7" name="组合 46">
            <a:extLst>
              <a:ext uri="{FF2B5EF4-FFF2-40B4-BE49-F238E27FC236}">
                <a16:creationId xmlns:a16="http://schemas.microsoft.com/office/drawing/2014/main" id="{632B5519-A82B-42B9-8AC6-18FAFBBBD75A}"/>
              </a:ext>
            </a:extLst>
          </p:cNvPr>
          <p:cNvGrpSpPr>
            <a:grpSpLocks/>
          </p:cNvGrpSpPr>
          <p:nvPr/>
        </p:nvGrpSpPr>
        <p:grpSpPr bwMode="auto">
          <a:xfrm>
            <a:off x="2546350" y="2887663"/>
            <a:ext cx="5626100" cy="3433762"/>
            <a:chOff x="3436" y="4434"/>
            <a:chExt cx="8859" cy="5407"/>
          </a:xfrm>
        </p:grpSpPr>
        <p:grpSp>
          <p:nvGrpSpPr>
            <p:cNvPr id="26628" name="组合 11">
              <a:extLst>
                <a:ext uri="{FF2B5EF4-FFF2-40B4-BE49-F238E27FC236}">
                  <a16:creationId xmlns:a16="http://schemas.microsoft.com/office/drawing/2014/main" id="{B9195BBE-2504-4A04-9E67-AE74E451E804}"/>
                </a:ext>
              </a:extLst>
            </p:cNvPr>
            <p:cNvGrpSpPr>
              <a:grpSpLocks/>
            </p:cNvGrpSpPr>
            <p:nvPr/>
          </p:nvGrpSpPr>
          <p:grpSpPr bwMode="auto">
            <a:xfrm>
              <a:off x="4220" y="4434"/>
              <a:ext cx="6070" cy="1888"/>
              <a:chOff x="4220" y="4886"/>
              <a:chExt cx="6070" cy="1888"/>
            </a:xfrm>
          </p:grpSpPr>
          <p:sp>
            <p:nvSpPr>
              <p:cNvPr id="26645" name="文本框 21">
                <a:extLst>
                  <a:ext uri="{FF2B5EF4-FFF2-40B4-BE49-F238E27FC236}">
                    <a16:creationId xmlns:a16="http://schemas.microsoft.com/office/drawing/2014/main" id="{9D4DFD7E-5D3E-4FAB-8EF6-1940DA42DDC0}"/>
                  </a:ext>
                </a:extLst>
              </p:cNvPr>
              <p:cNvSpPr txBox="1">
                <a:spLocks noChangeArrowheads="1"/>
              </p:cNvSpPr>
              <p:nvPr/>
            </p:nvSpPr>
            <p:spPr bwMode="auto">
              <a:xfrm>
                <a:off x="5024" y="5344"/>
                <a:ext cx="526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  </a:t>
                </a:r>
                <a:r>
                  <a:rPr lang="zh-CN" altLang="en-US" sz="3600">
                    <a:solidFill>
                      <a:srgbClr val="FF0000"/>
                    </a:solidFill>
                    <a:latin typeface="Times New Roman" panose="02020603050405020304" pitchFamily="18" charset="0"/>
                    <a:ea typeface="楷体" panose="02010609060101010101" pitchFamily="49" charset="-122"/>
                  </a:rPr>
                  <a:t>     ＝ </a:t>
                </a:r>
              </a:p>
            </p:txBody>
          </p:sp>
          <p:grpSp>
            <p:nvGrpSpPr>
              <p:cNvPr id="26646" name="组合 23">
                <a:extLst>
                  <a:ext uri="{FF2B5EF4-FFF2-40B4-BE49-F238E27FC236}">
                    <a16:creationId xmlns:a16="http://schemas.microsoft.com/office/drawing/2014/main" id="{7B51855C-3B69-4E00-A78E-40B88E833675}"/>
                  </a:ext>
                </a:extLst>
              </p:cNvPr>
              <p:cNvGrpSpPr>
                <a:grpSpLocks/>
              </p:cNvGrpSpPr>
              <p:nvPr/>
            </p:nvGrpSpPr>
            <p:grpSpPr bwMode="auto">
              <a:xfrm>
                <a:off x="4220" y="4886"/>
                <a:ext cx="1008" cy="1888"/>
                <a:chOff x="8142" y="1159"/>
                <a:chExt cx="1008" cy="1888"/>
              </a:xfrm>
            </p:grpSpPr>
            <p:sp>
              <p:nvSpPr>
                <p:cNvPr id="26653" name="文本框 30">
                  <a:extLst>
                    <a:ext uri="{FF2B5EF4-FFF2-40B4-BE49-F238E27FC236}">
                      <a16:creationId xmlns:a16="http://schemas.microsoft.com/office/drawing/2014/main" id="{1003D572-93A6-4649-BE6C-2F5357F2D388}"/>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33" name="直接连接符 32">
                  <a:extLst>
                    <a:ext uri="{FF2B5EF4-FFF2-40B4-BE49-F238E27FC236}">
                      <a16:creationId xmlns:a16="http://schemas.microsoft.com/office/drawing/2014/main" id="{065173EB-06C9-4BDE-BD97-36085F202DCD}"/>
                    </a:ext>
                  </a:extLst>
                </p:cNvPr>
                <p:cNvCxnSpPr>
                  <a:stCxn id="26653" idx="1"/>
                  <a:endCxn id="26653" idx="3"/>
                </p:cNvCxnSpPr>
                <p:nvPr/>
              </p:nvCxnSpPr>
              <p:spPr>
                <a:xfrm>
                  <a:off x="8143"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647" name="组合 36">
                <a:extLst>
                  <a:ext uri="{FF2B5EF4-FFF2-40B4-BE49-F238E27FC236}">
                    <a16:creationId xmlns:a16="http://schemas.microsoft.com/office/drawing/2014/main" id="{8400B152-EAF0-4163-B5AB-96BAB06CD6C9}"/>
                  </a:ext>
                </a:extLst>
              </p:cNvPr>
              <p:cNvGrpSpPr>
                <a:grpSpLocks/>
              </p:cNvGrpSpPr>
              <p:nvPr/>
            </p:nvGrpSpPr>
            <p:grpSpPr bwMode="auto">
              <a:xfrm>
                <a:off x="6160" y="4886"/>
                <a:ext cx="1008" cy="1888"/>
                <a:chOff x="8142" y="1159"/>
                <a:chExt cx="1008" cy="1888"/>
              </a:xfrm>
            </p:grpSpPr>
            <p:sp>
              <p:nvSpPr>
                <p:cNvPr id="26651" name="文本框 37">
                  <a:extLst>
                    <a:ext uri="{FF2B5EF4-FFF2-40B4-BE49-F238E27FC236}">
                      <a16:creationId xmlns:a16="http://schemas.microsoft.com/office/drawing/2014/main" id="{A9AC645D-BDF9-44A2-AFCE-8F94C6A76CE9}"/>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51" name="直接连接符 50">
                  <a:extLst>
                    <a:ext uri="{FF2B5EF4-FFF2-40B4-BE49-F238E27FC236}">
                      <a16:creationId xmlns:a16="http://schemas.microsoft.com/office/drawing/2014/main" id="{8B055C9E-37FA-4BA8-9728-28A422DCE8F6}"/>
                    </a:ext>
                  </a:extLst>
                </p:cNvPr>
                <p:cNvCxnSpPr>
                  <a:stCxn id="26651" idx="1"/>
                  <a:endCxn id="26651" idx="3"/>
                </p:cNvCxnSpPr>
                <p:nvPr/>
              </p:nvCxnSpPr>
              <p:spPr>
                <a:xfrm>
                  <a:off x="8143"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648" name="组合 67">
                <a:extLst>
                  <a:ext uri="{FF2B5EF4-FFF2-40B4-BE49-F238E27FC236}">
                    <a16:creationId xmlns:a16="http://schemas.microsoft.com/office/drawing/2014/main" id="{9D610729-AD40-4E24-9C24-333F0C39E9FF}"/>
                  </a:ext>
                </a:extLst>
              </p:cNvPr>
              <p:cNvGrpSpPr>
                <a:grpSpLocks/>
              </p:cNvGrpSpPr>
              <p:nvPr/>
            </p:nvGrpSpPr>
            <p:grpSpPr bwMode="auto">
              <a:xfrm>
                <a:off x="8114" y="4886"/>
                <a:ext cx="1008" cy="1888"/>
                <a:chOff x="8142" y="1159"/>
                <a:chExt cx="1008" cy="1888"/>
              </a:xfrm>
            </p:grpSpPr>
            <p:sp>
              <p:nvSpPr>
                <p:cNvPr id="26649" name="文本框 68">
                  <a:extLst>
                    <a:ext uri="{FF2B5EF4-FFF2-40B4-BE49-F238E27FC236}">
                      <a16:creationId xmlns:a16="http://schemas.microsoft.com/office/drawing/2014/main" id="{01D98FD1-AE5B-4F56-8C46-A5D2D316EB3E}"/>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60</a:t>
                  </a:r>
                </a:p>
              </p:txBody>
            </p:sp>
            <p:cxnSp>
              <p:nvCxnSpPr>
                <p:cNvPr id="70" name="直接连接符 69">
                  <a:extLst>
                    <a:ext uri="{FF2B5EF4-FFF2-40B4-BE49-F238E27FC236}">
                      <a16:creationId xmlns:a16="http://schemas.microsoft.com/office/drawing/2014/main" id="{91F17250-788F-42FE-BFF8-7FDAE720A6EB}"/>
                    </a:ext>
                  </a:extLst>
                </p:cNvPr>
                <p:cNvCxnSpPr>
                  <a:stCxn id="26649" idx="1"/>
                  <a:endCxn id="26649" idx="3"/>
                </p:cNvCxnSpPr>
                <p:nvPr/>
              </p:nvCxnSpPr>
              <p:spPr>
                <a:xfrm>
                  <a:off x="8143"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6629" name="组合 13">
              <a:extLst>
                <a:ext uri="{FF2B5EF4-FFF2-40B4-BE49-F238E27FC236}">
                  <a16:creationId xmlns:a16="http://schemas.microsoft.com/office/drawing/2014/main" id="{1AAF5D1E-0FE4-4587-B830-877F0E642025}"/>
                </a:ext>
              </a:extLst>
            </p:cNvPr>
            <p:cNvGrpSpPr>
              <a:grpSpLocks/>
            </p:cNvGrpSpPr>
            <p:nvPr/>
          </p:nvGrpSpPr>
          <p:grpSpPr bwMode="auto">
            <a:xfrm>
              <a:off x="3436" y="7953"/>
              <a:ext cx="8649" cy="1888"/>
              <a:chOff x="3097" y="8066"/>
              <a:chExt cx="8649" cy="1888"/>
            </a:xfrm>
          </p:grpSpPr>
          <p:sp>
            <p:nvSpPr>
              <p:cNvPr id="26641" name="文本框 20">
                <a:extLst>
                  <a:ext uri="{FF2B5EF4-FFF2-40B4-BE49-F238E27FC236}">
                    <a16:creationId xmlns:a16="http://schemas.microsoft.com/office/drawing/2014/main" id="{80C63110-EF59-45F4-B71B-6BB94F90B6B6}"/>
                  </a:ext>
                </a:extLst>
              </p:cNvPr>
              <p:cNvSpPr txBox="1">
                <a:spLocks noChangeArrowheads="1"/>
              </p:cNvSpPr>
              <p:nvPr/>
            </p:nvSpPr>
            <p:spPr bwMode="auto">
              <a:xfrm>
                <a:off x="3097" y="8415"/>
                <a:ext cx="8649"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答：还剩       没有修。</a:t>
                </a:r>
              </a:p>
            </p:txBody>
          </p:sp>
          <p:grpSp>
            <p:nvGrpSpPr>
              <p:cNvPr id="26642" name="组合 72">
                <a:extLst>
                  <a:ext uri="{FF2B5EF4-FFF2-40B4-BE49-F238E27FC236}">
                    <a16:creationId xmlns:a16="http://schemas.microsoft.com/office/drawing/2014/main" id="{6BC8C8D1-7955-43C5-95D3-3071BE7498BD}"/>
                  </a:ext>
                </a:extLst>
              </p:cNvPr>
              <p:cNvGrpSpPr>
                <a:grpSpLocks/>
              </p:cNvGrpSpPr>
              <p:nvPr/>
            </p:nvGrpSpPr>
            <p:grpSpPr bwMode="auto">
              <a:xfrm>
                <a:off x="6272" y="8066"/>
                <a:ext cx="1008" cy="1888"/>
                <a:chOff x="8142" y="1159"/>
                <a:chExt cx="1008" cy="1888"/>
              </a:xfrm>
            </p:grpSpPr>
            <p:sp>
              <p:nvSpPr>
                <p:cNvPr id="26643" name="文本框 73">
                  <a:extLst>
                    <a:ext uri="{FF2B5EF4-FFF2-40B4-BE49-F238E27FC236}">
                      <a16:creationId xmlns:a16="http://schemas.microsoft.com/office/drawing/2014/main" id="{AB302404-1804-4F2F-8C9C-A4C8015C78E9}"/>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12</a:t>
                  </a:r>
                </a:p>
              </p:txBody>
            </p:sp>
            <p:cxnSp>
              <p:nvCxnSpPr>
                <p:cNvPr id="75" name="直接连接符 74">
                  <a:extLst>
                    <a:ext uri="{FF2B5EF4-FFF2-40B4-BE49-F238E27FC236}">
                      <a16:creationId xmlns:a16="http://schemas.microsoft.com/office/drawing/2014/main" id="{83A68E47-CE27-4514-AA57-85777970B42C}"/>
                    </a:ext>
                  </a:extLst>
                </p:cNvPr>
                <p:cNvCxnSpPr>
                  <a:stCxn id="26643" idx="1"/>
                  <a:endCxn id="26643" idx="3"/>
                </p:cNvCxnSpPr>
                <p:nvPr/>
              </p:nvCxnSpPr>
              <p:spPr>
                <a:xfrm>
                  <a:off x="8142" y="2105"/>
                  <a:ext cx="10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6630" name="组合 45">
              <a:extLst>
                <a:ext uri="{FF2B5EF4-FFF2-40B4-BE49-F238E27FC236}">
                  <a16:creationId xmlns:a16="http://schemas.microsoft.com/office/drawing/2014/main" id="{E177DAF0-3668-42DF-87E4-E47791D4B5F9}"/>
                </a:ext>
              </a:extLst>
            </p:cNvPr>
            <p:cNvGrpSpPr>
              <a:grpSpLocks/>
            </p:cNvGrpSpPr>
            <p:nvPr/>
          </p:nvGrpSpPr>
          <p:grpSpPr bwMode="auto">
            <a:xfrm>
              <a:off x="4023" y="6162"/>
              <a:ext cx="8272" cy="1888"/>
              <a:chOff x="4023" y="6162"/>
              <a:chExt cx="8272" cy="1888"/>
            </a:xfrm>
          </p:grpSpPr>
          <p:sp>
            <p:nvSpPr>
              <p:cNvPr id="26631" name="文本框 25">
                <a:extLst>
                  <a:ext uri="{FF2B5EF4-FFF2-40B4-BE49-F238E27FC236}">
                    <a16:creationId xmlns:a16="http://schemas.microsoft.com/office/drawing/2014/main" id="{CF2C32F4-321D-4C51-A222-F7CBE2D0C3BC}"/>
                  </a:ext>
                </a:extLst>
              </p:cNvPr>
              <p:cNvSpPr txBox="1">
                <a:spLocks noChangeArrowheads="1"/>
              </p:cNvSpPr>
              <p:nvPr/>
            </p:nvSpPr>
            <p:spPr bwMode="auto">
              <a:xfrm>
                <a:off x="4023" y="6598"/>
                <a:ext cx="827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  </a:t>
                </a:r>
                <a:r>
                  <a:rPr lang="zh-CN" altLang="en-US" sz="3600">
                    <a:solidFill>
                      <a:srgbClr val="FF0000"/>
                    </a:solidFill>
                    <a:latin typeface="Times New Roman" panose="02020603050405020304" pitchFamily="18" charset="0"/>
                    <a:ea typeface="楷体" panose="02010609060101010101" pitchFamily="49" charset="-122"/>
                  </a:rPr>
                  <a:t>     ＝ </a:t>
                </a:r>
              </a:p>
            </p:txBody>
          </p:sp>
          <p:grpSp>
            <p:nvGrpSpPr>
              <p:cNvPr id="26632" name="组合 26">
                <a:extLst>
                  <a:ext uri="{FF2B5EF4-FFF2-40B4-BE49-F238E27FC236}">
                    <a16:creationId xmlns:a16="http://schemas.microsoft.com/office/drawing/2014/main" id="{8C461201-DB8D-4F87-AF24-4D0CC1EE2813}"/>
                  </a:ext>
                </a:extLst>
              </p:cNvPr>
              <p:cNvGrpSpPr>
                <a:grpSpLocks/>
              </p:cNvGrpSpPr>
              <p:nvPr/>
            </p:nvGrpSpPr>
            <p:grpSpPr bwMode="auto">
              <a:xfrm>
                <a:off x="5342" y="6162"/>
                <a:ext cx="1008" cy="1888"/>
                <a:chOff x="8142" y="1159"/>
                <a:chExt cx="1008" cy="1888"/>
              </a:xfrm>
            </p:grpSpPr>
            <p:sp>
              <p:nvSpPr>
                <p:cNvPr id="26639" name="文本框 31">
                  <a:extLst>
                    <a:ext uri="{FF2B5EF4-FFF2-40B4-BE49-F238E27FC236}">
                      <a16:creationId xmlns:a16="http://schemas.microsoft.com/office/drawing/2014/main" id="{4A3F2527-3B9D-43F2-9AF1-221ADBE1AA0B}"/>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39" name="直接连接符 38">
                  <a:extLst>
                    <a:ext uri="{FF2B5EF4-FFF2-40B4-BE49-F238E27FC236}">
                      <a16:creationId xmlns:a16="http://schemas.microsoft.com/office/drawing/2014/main" id="{4854796E-D209-40D1-91FA-F170C64F6485}"/>
                    </a:ext>
                  </a:extLst>
                </p:cNvPr>
                <p:cNvCxnSpPr>
                  <a:stCxn id="26639" idx="1"/>
                  <a:endCxn id="26639" idx="3"/>
                </p:cNvCxnSpPr>
                <p:nvPr/>
              </p:nvCxnSpPr>
              <p:spPr>
                <a:xfrm>
                  <a:off x="8143" y="2103"/>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633" name="组合 39">
                <a:extLst>
                  <a:ext uri="{FF2B5EF4-FFF2-40B4-BE49-F238E27FC236}">
                    <a16:creationId xmlns:a16="http://schemas.microsoft.com/office/drawing/2014/main" id="{6E2E4A16-A9EE-4A8A-ADA1-4B02745317A4}"/>
                  </a:ext>
                </a:extLst>
              </p:cNvPr>
              <p:cNvGrpSpPr>
                <a:grpSpLocks/>
              </p:cNvGrpSpPr>
              <p:nvPr/>
            </p:nvGrpSpPr>
            <p:grpSpPr bwMode="auto">
              <a:xfrm>
                <a:off x="7374" y="6162"/>
                <a:ext cx="1008" cy="1888"/>
                <a:chOff x="8142" y="1159"/>
                <a:chExt cx="1008" cy="1888"/>
              </a:xfrm>
            </p:grpSpPr>
            <p:sp>
              <p:nvSpPr>
                <p:cNvPr id="26637" name="文本框 40">
                  <a:extLst>
                    <a:ext uri="{FF2B5EF4-FFF2-40B4-BE49-F238E27FC236}">
                      <a16:creationId xmlns:a16="http://schemas.microsoft.com/office/drawing/2014/main" id="{95AA2633-2B01-41ED-9ED7-CB49A2EF83B0}"/>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60</a:t>
                  </a:r>
                </a:p>
              </p:txBody>
            </p:sp>
            <p:cxnSp>
              <p:nvCxnSpPr>
                <p:cNvPr id="42" name="直接连接符 41">
                  <a:extLst>
                    <a:ext uri="{FF2B5EF4-FFF2-40B4-BE49-F238E27FC236}">
                      <a16:creationId xmlns:a16="http://schemas.microsoft.com/office/drawing/2014/main" id="{7FCF91F8-FE73-4EC0-89BE-3923ADFB27B3}"/>
                    </a:ext>
                  </a:extLst>
                </p:cNvPr>
                <p:cNvCxnSpPr>
                  <a:stCxn id="26637" idx="1"/>
                  <a:endCxn id="26637" idx="3"/>
                </p:cNvCxnSpPr>
                <p:nvPr/>
              </p:nvCxnSpPr>
              <p:spPr>
                <a:xfrm>
                  <a:off x="8141" y="2103"/>
                  <a:ext cx="101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634" name="组合 42">
                <a:extLst>
                  <a:ext uri="{FF2B5EF4-FFF2-40B4-BE49-F238E27FC236}">
                    <a16:creationId xmlns:a16="http://schemas.microsoft.com/office/drawing/2014/main" id="{23E3828B-0E0A-477E-9DB5-767AC1A019DA}"/>
                  </a:ext>
                </a:extLst>
              </p:cNvPr>
              <p:cNvGrpSpPr>
                <a:grpSpLocks/>
              </p:cNvGrpSpPr>
              <p:nvPr/>
            </p:nvGrpSpPr>
            <p:grpSpPr bwMode="auto">
              <a:xfrm>
                <a:off x="9346" y="6162"/>
                <a:ext cx="1072" cy="1888"/>
                <a:chOff x="8322" y="1047"/>
                <a:chExt cx="1072" cy="1866"/>
              </a:xfrm>
            </p:grpSpPr>
            <p:sp>
              <p:nvSpPr>
                <p:cNvPr id="26635" name="文本框 43">
                  <a:extLst>
                    <a:ext uri="{FF2B5EF4-FFF2-40B4-BE49-F238E27FC236}">
                      <a16:creationId xmlns:a16="http://schemas.microsoft.com/office/drawing/2014/main" id="{68545AF1-ECA3-4777-A0DC-C3C48602A8E6}"/>
                    </a:ext>
                  </a:extLst>
                </p:cNvPr>
                <p:cNvSpPr txBox="1">
                  <a:spLocks noChangeArrowheads="1"/>
                </p:cNvSpPr>
                <p:nvPr/>
              </p:nvSpPr>
              <p:spPr bwMode="auto">
                <a:xfrm>
                  <a:off x="8322" y="1047"/>
                  <a:ext cx="1072"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12</a:t>
                  </a:r>
                </a:p>
              </p:txBody>
            </p:sp>
            <p:cxnSp>
              <p:nvCxnSpPr>
                <p:cNvPr id="45" name="直接连接符 44">
                  <a:extLst>
                    <a:ext uri="{FF2B5EF4-FFF2-40B4-BE49-F238E27FC236}">
                      <a16:creationId xmlns:a16="http://schemas.microsoft.com/office/drawing/2014/main" id="{1381FFBB-E253-430B-940D-182B86AF619B}"/>
                    </a:ext>
                  </a:extLst>
                </p:cNvPr>
                <p:cNvCxnSpPr>
                  <a:stCxn id="26637" idx="1"/>
                  <a:endCxn id="26637" idx="3"/>
                </p:cNvCxnSpPr>
                <p:nvPr/>
              </p:nvCxnSpPr>
              <p:spPr>
                <a:xfrm>
                  <a:off x="8321" y="1985"/>
                  <a:ext cx="107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pic>
        <p:nvPicPr>
          <p:cNvPr id="38" name="图片 37" descr="横向校标_画板 1_WPS图片">
            <a:extLst>
              <a:ext uri="{FF2B5EF4-FFF2-40B4-BE49-F238E27FC236}">
                <a16:creationId xmlns:a16="http://schemas.microsoft.com/office/drawing/2014/main" id="{EB78AFB8-C227-4740-8D99-A70C5D0208CD}"/>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descr="图片77">
            <a:extLst>
              <a:ext uri="{FF2B5EF4-FFF2-40B4-BE49-F238E27FC236}">
                <a16:creationId xmlns:a16="http://schemas.microsoft.com/office/drawing/2014/main" id="{00EE9334-852D-466F-89D5-EAA2A43CD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692" y="738209"/>
            <a:ext cx="2618258" cy="7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descr="横向校标_画板 1_WPS图片">
            <a:extLst>
              <a:ext uri="{FF2B5EF4-FFF2-40B4-BE49-F238E27FC236}">
                <a16:creationId xmlns:a16="http://schemas.microsoft.com/office/drawing/2014/main" id="{79599BCE-3AC6-423A-ADD3-E8F32A926819}"/>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sp>
        <p:nvSpPr>
          <p:cNvPr id="3" name="文本框 2">
            <a:extLst>
              <a:ext uri="{FF2B5EF4-FFF2-40B4-BE49-F238E27FC236}">
                <a16:creationId xmlns:a16="http://schemas.microsoft.com/office/drawing/2014/main" id="{1BB509E8-B67E-411D-A2F5-BFF9442ADE3D}"/>
              </a:ext>
            </a:extLst>
          </p:cNvPr>
          <p:cNvSpPr txBox="1"/>
          <p:nvPr/>
        </p:nvSpPr>
        <p:spPr>
          <a:xfrm>
            <a:off x="1606550" y="1765300"/>
            <a:ext cx="9086850" cy="5078313"/>
          </a:xfrm>
          <a:prstGeom prst="rect">
            <a:avLst/>
          </a:prstGeom>
          <a:noFill/>
        </p:spPr>
        <p:txBody>
          <a:bodyPr wrap="square" rtlCol="0">
            <a:spAutoFit/>
          </a:bodyPr>
          <a:lstStyle/>
          <a:p>
            <a:pPr marL="742950" indent="-742950">
              <a:buAutoNum type="arabicPeriod"/>
            </a:pPr>
            <a:r>
              <a:rPr lang="zh-CN" altLang="en-US" sz="3600" dirty="0">
                <a:latin typeface="楷体" panose="02010609060101010101" pitchFamily="49" charset="-122"/>
                <a:ea typeface="楷体" panose="02010609060101010101" pitchFamily="49" charset="-122"/>
              </a:rPr>
              <a:t>如果</a:t>
            </a:r>
            <a:r>
              <a:rPr lang="en-US" altLang="zh-CN" sz="3600" dirty="0">
                <a:latin typeface="楷体" panose="02010609060101010101" pitchFamily="49" charset="-122"/>
                <a:ea typeface="楷体" panose="02010609060101010101" pitchFamily="49" charset="-122"/>
              </a:rPr>
              <a:t>a ÷ b = 5,</a:t>
            </a:r>
            <a:r>
              <a:rPr lang="zh-CN" altLang="en-US" sz="3600" dirty="0">
                <a:latin typeface="楷体" panose="02010609060101010101" pitchFamily="49" charset="-122"/>
                <a:ea typeface="楷体" panose="02010609060101010101" pitchFamily="49" charset="-122"/>
              </a:rPr>
              <a:t>请问</a:t>
            </a:r>
            <a:r>
              <a:rPr lang="en-US" altLang="zh-CN" sz="3600" dirty="0">
                <a:latin typeface="楷体" panose="02010609060101010101" pitchFamily="49" charset="-122"/>
                <a:ea typeface="楷体" panose="02010609060101010101" pitchFamily="49" charset="-122"/>
              </a:rPr>
              <a:t>a</a:t>
            </a:r>
            <a:r>
              <a:rPr lang="zh-CN" altLang="en-US" sz="3600" dirty="0">
                <a:latin typeface="楷体" panose="02010609060101010101" pitchFamily="49" charset="-122"/>
                <a:ea typeface="楷体" panose="02010609060101010101" pitchFamily="49" charset="-122"/>
              </a:rPr>
              <a:t>和</a:t>
            </a:r>
            <a:r>
              <a:rPr lang="en-US" altLang="zh-CN" sz="3600" dirty="0">
                <a:latin typeface="楷体" panose="02010609060101010101" pitchFamily="49" charset="-122"/>
                <a:ea typeface="楷体" panose="02010609060101010101" pitchFamily="49" charset="-122"/>
              </a:rPr>
              <a:t>b</a:t>
            </a:r>
            <a:r>
              <a:rPr lang="zh-CN" altLang="en-US" sz="3600" dirty="0">
                <a:latin typeface="楷体" panose="02010609060101010101" pitchFamily="49" charset="-122"/>
                <a:ea typeface="楷体" panose="02010609060101010101" pitchFamily="49" charset="-122"/>
              </a:rPr>
              <a:t>的最大公约数为（）</a:t>
            </a:r>
            <a:endParaRPr lang="en-US" altLang="zh-CN" sz="3600" dirty="0">
              <a:latin typeface="楷体" panose="02010609060101010101" pitchFamily="49" charset="-122"/>
              <a:ea typeface="楷体" panose="02010609060101010101" pitchFamily="49" charset="-122"/>
            </a:endParaRPr>
          </a:p>
          <a:p>
            <a:pPr marL="742950" indent="-742950">
              <a:buAutoNum type="arabicPeriod"/>
            </a:pPr>
            <a:endParaRPr lang="en-US" altLang="zh-CN" sz="3600" dirty="0">
              <a:latin typeface="楷体" panose="02010609060101010101" pitchFamily="49" charset="-122"/>
              <a:ea typeface="楷体" panose="02010609060101010101" pitchFamily="49" charset="-122"/>
            </a:endParaRPr>
          </a:p>
          <a:p>
            <a:pPr marL="742950" indent="-742950">
              <a:buAutoNum type="arabicPeriod"/>
            </a:pPr>
            <a:r>
              <a:rPr lang="zh-CN" altLang="en-US" sz="3600" dirty="0">
                <a:latin typeface="楷体" panose="02010609060101010101" pitchFamily="49" charset="-122"/>
                <a:ea typeface="楷体" panose="02010609060101010101" pitchFamily="49" charset="-122"/>
              </a:rPr>
              <a:t>问    </a:t>
            </a:r>
            <a:r>
              <a:rPr lang="en-US" altLang="zh-CN" sz="3600" dirty="0">
                <a:latin typeface="楷体" panose="02010609060101010101" pitchFamily="49" charset="-122"/>
                <a:ea typeface="楷体" panose="02010609060101010101" pitchFamily="49" charset="-122"/>
              </a:rPr>
              <a:t>=12 </a:t>
            </a:r>
            <a:r>
              <a:rPr lang="en-US" altLang="zh-CN" sz="3600" dirty="0">
                <a:latin typeface="楷体" panose="02010609060101010101" pitchFamily="49" charset="-122"/>
                <a:ea typeface="楷体" panose="02010609060101010101" pitchFamily="49" charset="-122"/>
                <a:sym typeface="Wingdings" panose="05000000000000000000" pitchFamily="2" charset="2"/>
              </a:rPr>
              <a:t>:</a:t>
            </a:r>
            <a:r>
              <a:rPr lang="zh-CN" altLang="en-US" sz="3600" dirty="0">
                <a:latin typeface="楷体" panose="02010609060101010101" pitchFamily="49" charset="-122"/>
                <a:ea typeface="楷体" panose="02010609060101010101" pitchFamily="49" charset="-122"/>
                <a:sym typeface="Wingdings" panose="05000000000000000000" pitchFamily="2" charset="2"/>
              </a:rPr>
              <a:t> </a:t>
            </a:r>
            <a:r>
              <a:rPr lang="en-US" altLang="zh-CN" sz="3600" dirty="0">
                <a:latin typeface="楷体" panose="02010609060101010101" pitchFamily="49" charset="-122"/>
                <a:ea typeface="楷体" panose="02010609060101010101" pitchFamily="49" charset="-122"/>
                <a:sym typeface="Wingdings" panose="05000000000000000000" pitchFamily="2" charset="2"/>
              </a:rPr>
              <a:t>( )=0.25=( )</a:t>
            </a:r>
            <a:r>
              <a:rPr lang="en-US" altLang="zh-CN" sz="3600" dirty="0">
                <a:latin typeface="楷体" panose="02010609060101010101" pitchFamily="49" charset="-122"/>
                <a:ea typeface="楷体" panose="02010609060101010101" pitchFamily="49" charset="-122"/>
              </a:rPr>
              <a:t> ÷80</a:t>
            </a:r>
          </a:p>
          <a:p>
            <a:pPr marL="742950" indent="-742950">
              <a:buAutoNum type="arabicPeriod"/>
            </a:pPr>
            <a:endParaRPr lang="en-US" altLang="zh-CN" sz="3600" dirty="0">
              <a:latin typeface="楷体" panose="02010609060101010101" pitchFamily="49" charset="-122"/>
              <a:ea typeface="楷体" panose="02010609060101010101" pitchFamily="49" charset="-122"/>
            </a:endParaRPr>
          </a:p>
          <a:p>
            <a:pPr marL="742950" indent="-742950">
              <a:buAutoNum type="arabicPeriod"/>
            </a:pPr>
            <a:r>
              <a:rPr lang="zh-CN" altLang="en-US" sz="3600" dirty="0">
                <a:latin typeface="楷体" panose="02010609060101010101" pitchFamily="49" charset="-122"/>
                <a:ea typeface="楷体" panose="02010609060101010101" pitchFamily="49" charset="-122"/>
              </a:rPr>
              <a:t>请问把一条</a:t>
            </a:r>
            <a:r>
              <a:rPr lang="en-US" altLang="zh-CN" sz="3600" dirty="0">
                <a:latin typeface="楷体" panose="02010609060101010101" pitchFamily="49" charset="-122"/>
                <a:ea typeface="楷体" panose="02010609060101010101" pitchFamily="49" charset="-122"/>
              </a:rPr>
              <a:t>4</a:t>
            </a:r>
            <a:r>
              <a:rPr lang="zh-CN" altLang="en-US" sz="3600" dirty="0">
                <a:latin typeface="楷体" panose="02010609060101010101" pitchFamily="49" charset="-122"/>
                <a:ea typeface="楷体" panose="02010609060101010101" pitchFamily="49" charset="-122"/>
              </a:rPr>
              <a:t>米的带子分为</a:t>
            </a:r>
            <a:r>
              <a:rPr lang="en-US" altLang="zh-CN" sz="3600" dirty="0">
                <a:latin typeface="楷体" panose="02010609060101010101" pitchFamily="49" charset="-122"/>
                <a:ea typeface="楷体" panose="02010609060101010101" pitchFamily="49" charset="-122"/>
              </a:rPr>
              <a:t>5</a:t>
            </a:r>
            <a:r>
              <a:rPr lang="zh-CN" altLang="en-US" sz="3600" dirty="0">
                <a:latin typeface="楷体" panose="02010609060101010101" pitchFamily="49" charset="-122"/>
                <a:ea typeface="楷体" panose="02010609060101010101" pitchFamily="49" charset="-122"/>
              </a:rPr>
              <a:t>段，每段长为（），每段占全长的（）</a:t>
            </a:r>
            <a:endParaRPr lang="en-US" altLang="zh-CN" sz="3600" dirty="0">
              <a:latin typeface="楷体" panose="02010609060101010101" pitchFamily="49" charset="-122"/>
              <a:ea typeface="楷体" panose="02010609060101010101" pitchFamily="49" charset="-122"/>
            </a:endParaRPr>
          </a:p>
          <a:p>
            <a:pPr marL="742950" indent="-742950">
              <a:buAutoNum type="arabicPeriod"/>
            </a:pPr>
            <a:endParaRPr lang="en-US" altLang="zh-CN" sz="3600" dirty="0">
              <a:latin typeface="楷体" panose="02010609060101010101" pitchFamily="49" charset="-122"/>
              <a:ea typeface="楷体" panose="02010609060101010101" pitchFamily="49" charset="-122"/>
            </a:endParaRPr>
          </a:p>
          <a:p>
            <a:pPr marL="742950" indent="-742950">
              <a:buAutoNum type="arabicPeriod"/>
            </a:pPr>
            <a:endParaRPr lang="zh-CN" altLang="en-US" sz="3600" dirty="0">
              <a:latin typeface="楷体" panose="02010609060101010101" pitchFamily="49" charset="-122"/>
              <a:ea typeface="楷体" panose="02010609060101010101" pitchFamily="49" charset="-122"/>
            </a:endParaRPr>
          </a:p>
        </p:txBody>
      </p:sp>
      <p:sp>
        <p:nvSpPr>
          <p:cNvPr id="38" name="文本框 28">
            <a:extLst>
              <a:ext uri="{FF2B5EF4-FFF2-40B4-BE49-F238E27FC236}">
                <a16:creationId xmlns:a16="http://schemas.microsoft.com/office/drawing/2014/main" id="{49E96859-6B70-4367-B6AE-0A5F5C9A3C6F}"/>
              </a:ext>
            </a:extLst>
          </p:cNvPr>
          <p:cNvSpPr txBox="1">
            <a:spLocks noChangeArrowheads="1"/>
          </p:cNvSpPr>
          <p:nvPr/>
        </p:nvSpPr>
        <p:spPr bwMode="auto">
          <a:xfrm>
            <a:off x="3025145" y="3178176"/>
            <a:ext cx="723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dirty="0">
                <a:latin typeface="Times New Roman" panose="02020603050405020304" pitchFamily="18" charset="0"/>
                <a:ea typeface="楷体" panose="02010609060101010101" pitchFamily="49" charset="-122"/>
                <a:sym typeface="宋体" panose="02010600030101010101" pitchFamily="2" charset="-122"/>
              </a:rPr>
              <a:t>(  )</a:t>
            </a:r>
            <a:endParaRPr lang="zh-CN" altLang="en-US" sz="3600" dirty="0">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dirty="0">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39" name="直接连接符 38">
            <a:extLst>
              <a:ext uri="{FF2B5EF4-FFF2-40B4-BE49-F238E27FC236}">
                <a16:creationId xmlns:a16="http://schemas.microsoft.com/office/drawing/2014/main" id="{08886516-068A-4C7C-ADE1-37774B928EED}"/>
              </a:ext>
            </a:extLst>
          </p:cNvPr>
          <p:cNvCxnSpPr/>
          <p:nvPr/>
        </p:nvCxnSpPr>
        <p:spPr bwMode="auto">
          <a:xfrm>
            <a:off x="3108975" y="3835400"/>
            <a:ext cx="639445" cy="0"/>
          </a:xfrm>
          <a:prstGeom prst="line">
            <a:avLst/>
          </a:prstGeom>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a:extLst>
              <a:ext uri="{FF2B5EF4-FFF2-40B4-BE49-F238E27FC236}">
                <a16:creationId xmlns:a16="http://schemas.microsoft.com/office/drawing/2014/main" id="{AEFF418A-48F5-4FA6-8B46-99CB50FCA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339" y="768349"/>
            <a:ext cx="28479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1">
            <a:extLst>
              <a:ext uri="{FF2B5EF4-FFF2-40B4-BE49-F238E27FC236}">
                <a16:creationId xmlns:a16="http://schemas.microsoft.com/office/drawing/2014/main" id="{607C60E9-9ED6-4A52-A589-0F86E342F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1606549"/>
            <a:ext cx="9466839"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横向校标_画板 1_WPS图片">
            <a:extLst>
              <a:ext uri="{FF2B5EF4-FFF2-40B4-BE49-F238E27FC236}">
                <a16:creationId xmlns:a16="http://schemas.microsoft.com/office/drawing/2014/main" id="{772DEA10-A3D1-44CC-895B-26C0C952E2A8}"/>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1">
            <a:extLst>
              <a:ext uri="{FF2B5EF4-FFF2-40B4-BE49-F238E27FC236}">
                <a16:creationId xmlns:a16="http://schemas.microsoft.com/office/drawing/2014/main" id="{14A7AD8F-6FA1-460B-A9BD-54867D07BD44}"/>
              </a:ext>
            </a:extLst>
          </p:cNvPr>
          <p:cNvSpPr txBox="1">
            <a:spLocks noChangeArrowheads="1"/>
          </p:cNvSpPr>
          <p:nvPr/>
        </p:nvSpPr>
        <p:spPr bwMode="auto">
          <a:xfrm>
            <a:off x="1025525" y="835026"/>
            <a:ext cx="102822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rPr>
              <a:t>4</a:t>
            </a:r>
            <a:r>
              <a:rPr lang="zh-CN" altLang="zh-CN" sz="3600">
                <a:solidFill>
                  <a:prstClr val="black"/>
                </a:solidFill>
                <a:latin typeface="Times New Roman" panose="02020603050405020304" pitchFamily="18" charset="0"/>
                <a:ea typeface="楷体" panose="02010609060101010101" pitchFamily="49" charset="-122"/>
              </a:rPr>
              <a:t>. 下面各题，怎样算简便就怎样算。</a:t>
            </a:r>
          </a:p>
        </p:txBody>
      </p:sp>
      <p:pic>
        <p:nvPicPr>
          <p:cNvPr id="28675" name="图片 1">
            <a:extLst>
              <a:ext uri="{FF2B5EF4-FFF2-40B4-BE49-F238E27FC236}">
                <a16:creationId xmlns:a16="http://schemas.microsoft.com/office/drawing/2014/main" id="{DBCAF473-3A28-4F41-858A-A00A16D19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1676401"/>
            <a:ext cx="700405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FC41AD2C-07B1-4FD4-B8F2-0FE3059DE918}"/>
              </a:ext>
            </a:extLst>
          </p:cNvPr>
          <p:cNvGrpSpPr>
            <a:grpSpLocks/>
          </p:cNvGrpSpPr>
          <p:nvPr/>
        </p:nvGrpSpPr>
        <p:grpSpPr bwMode="auto">
          <a:xfrm>
            <a:off x="1373189" y="2822575"/>
            <a:ext cx="4237037" cy="2337118"/>
            <a:chOff x="1927" y="4445"/>
            <a:chExt cx="6674" cy="3681"/>
          </a:xfrm>
        </p:grpSpPr>
        <p:sp>
          <p:nvSpPr>
            <p:cNvPr id="28692" name="文本框 25">
              <a:extLst>
                <a:ext uri="{FF2B5EF4-FFF2-40B4-BE49-F238E27FC236}">
                  <a16:creationId xmlns:a16="http://schemas.microsoft.com/office/drawing/2014/main" id="{90A237DA-6EAA-4469-A04B-1BBB50349B97}"/>
                </a:ext>
              </a:extLst>
            </p:cNvPr>
            <p:cNvSpPr txBox="1">
              <a:spLocks noChangeArrowheads="1"/>
            </p:cNvSpPr>
            <p:nvPr/>
          </p:nvSpPr>
          <p:spPr bwMode="auto">
            <a:xfrm>
              <a:off x="1927" y="4896"/>
              <a:ext cx="6674"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       ＋              </a:t>
              </a:r>
            </a:p>
          </p:txBody>
        </p:sp>
        <p:grpSp>
          <p:nvGrpSpPr>
            <p:cNvPr id="28693" name="组合 27">
              <a:extLst>
                <a:ext uri="{FF2B5EF4-FFF2-40B4-BE49-F238E27FC236}">
                  <a16:creationId xmlns:a16="http://schemas.microsoft.com/office/drawing/2014/main" id="{372B289A-8D32-4EF1-8798-7CD96CB70027}"/>
                </a:ext>
              </a:extLst>
            </p:cNvPr>
            <p:cNvGrpSpPr>
              <a:grpSpLocks/>
            </p:cNvGrpSpPr>
            <p:nvPr/>
          </p:nvGrpSpPr>
          <p:grpSpPr bwMode="auto">
            <a:xfrm>
              <a:off x="2857" y="4445"/>
              <a:ext cx="1018" cy="1891"/>
              <a:chOff x="8137" y="1159"/>
              <a:chExt cx="1018" cy="1891"/>
            </a:xfrm>
          </p:grpSpPr>
          <p:sp>
            <p:nvSpPr>
              <p:cNvPr id="28704" name="文本框 28">
                <a:extLst>
                  <a:ext uri="{FF2B5EF4-FFF2-40B4-BE49-F238E27FC236}">
                    <a16:creationId xmlns:a16="http://schemas.microsoft.com/office/drawing/2014/main" id="{86993E25-05D4-4DAD-8049-864BF5932C7B}"/>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30" name="直接连接符 29">
                <a:extLst>
                  <a:ext uri="{FF2B5EF4-FFF2-40B4-BE49-F238E27FC236}">
                    <a16:creationId xmlns:a16="http://schemas.microsoft.com/office/drawing/2014/main" id="{BC802FCB-DEEF-4A0E-B983-673F27093A8E}"/>
                  </a:ext>
                </a:extLst>
              </p:cNvPr>
              <p:cNvCxnSpPr>
                <a:stCxn id="28704" idx="1"/>
                <a:endCxn id="28704" idx="3"/>
              </p:cNvCxnSpPr>
              <p:nvPr/>
            </p:nvCxnSpPr>
            <p:spPr>
              <a:xfrm>
                <a:off x="8137" y="2105"/>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694" name="组合 26">
              <a:extLst>
                <a:ext uri="{FF2B5EF4-FFF2-40B4-BE49-F238E27FC236}">
                  <a16:creationId xmlns:a16="http://schemas.microsoft.com/office/drawing/2014/main" id="{80C3C652-7DCF-48F3-A733-92B666E257B9}"/>
                </a:ext>
              </a:extLst>
            </p:cNvPr>
            <p:cNvGrpSpPr>
              <a:grpSpLocks/>
            </p:cNvGrpSpPr>
            <p:nvPr/>
          </p:nvGrpSpPr>
          <p:grpSpPr bwMode="auto">
            <a:xfrm>
              <a:off x="4841" y="4445"/>
              <a:ext cx="1018" cy="1891"/>
              <a:chOff x="8137" y="1159"/>
              <a:chExt cx="1018" cy="1891"/>
            </a:xfrm>
          </p:grpSpPr>
          <p:sp>
            <p:nvSpPr>
              <p:cNvPr id="28702" name="文本框 30">
                <a:extLst>
                  <a:ext uri="{FF2B5EF4-FFF2-40B4-BE49-F238E27FC236}">
                    <a16:creationId xmlns:a16="http://schemas.microsoft.com/office/drawing/2014/main" id="{40C1A830-5185-4761-9250-87D0FBA7563E}"/>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32" name="直接连接符 31">
                <a:extLst>
                  <a:ext uri="{FF2B5EF4-FFF2-40B4-BE49-F238E27FC236}">
                    <a16:creationId xmlns:a16="http://schemas.microsoft.com/office/drawing/2014/main" id="{803B73CE-9069-45D3-8FC9-E3C26511BA9A}"/>
                  </a:ext>
                </a:extLst>
              </p:cNvPr>
              <p:cNvCxnSpPr>
                <a:stCxn id="28702" idx="1"/>
                <a:endCxn id="28702" idx="3"/>
              </p:cNvCxnSpPr>
              <p:nvPr/>
            </p:nvCxnSpPr>
            <p:spPr>
              <a:xfrm>
                <a:off x="8137" y="2105"/>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695" name="文本框 44">
              <a:extLst>
                <a:ext uri="{FF2B5EF4-FFF2-40B4-BE49-F238E27FC236}">
                  <a16:creationId xmlns:a16="http://schemas.microsoft.com/office/drawing/2014/main" id="{D7DF4B1F-E92A-4CE0-9391-01B32E4DCD11}"/>
                </a:ext>
              </a:extLst>
            </p:cNvPr>
            <p:cNvSpPr txBox="1">
              <a:spLocks noChangeArrowheads="1"/>
            </p:cNvSpPr>
            <p:nvPr/>
          </p:nvSpPr>
          <p:spPr bwMode="auto">
            <a:xfrm>
              <a:off x="1927" y="6671"/>
              <a:ext cx="871"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8696" name="组合 48">
              <a:extLst>
                <a:ext uri="{FF2B5EF4-FFF2-40B4-BE49-F238E27FC236}">
                  <a16:creationId xmlns:a16="http://schemas.microsoft.com/office/drawing/2014/main" id="{A7FC23FB-2B75-4D3B-8D6A-392795374F55}"/>
                </a:ext>
              </a:extLst>
            </p:cNvPr>
            <p:cNvGrpSpPr>
              <a:grpSpLocks/>
            </p:cNvGrpSpPr>
            <p:nvPr/>
          </p:nvGrpSpPr>
          <p:grpSpPr bwMode="auto">
            <a:xfrm>
              <a:off x="2923" y="6235"/>
              <a:ext cx="1018" cy="1891"/>
              <a:chOff x="8137" y="1159"/>
              <a:chExt cx="1018" cy="1891"/>
            </a:xfrm>
          </p:grpSpPr>
          <p:sp>
            <p:nvSpPr>
              <p:cNvPr id="28700" name="文本框 49">
                <a:extLst>
                  <a:ext uri="{FF2B5EF4-FFF2-40B4-BE49-F238E27FC236}">
                    <a16:creationId xmlns:a16="http://schemas.microsoft.com/office/drawing/2014/main" id="{10C4552A-9D8C-4D2D-BD35-14A8215570EA}"/>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51" name="直接连接符 50">
                <a:extLst>
                  <a:ext uri="{FF2B5EF4-FFF2-40B4-BE49-F238E27FC236}">
                    <a16:creationId xmlns:a16="http://schemas.microsoft.com/office/drawing/2014/main" id="{1096EED2-E91A-4DF1-8F37-DC4B4CF02B06}"/>
                  </a:ext>
                </a:extLst>
              </p:cNvPr>
              <p:cNvCxnSpPr>
                <a:stCxn id="28700" idx="1"/>
                <a:endCxn id="28700" idx="3"/>
              </p:cNvCxnSpPr>
              <p:nvPr/>
            </p:nvCxnSpPr>
            <p:spPr>
              <a:xfrm>
                <a:off x="8137" y="2105"/>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697" name="组合 2">
              <a:extLst>
                <a:ext uri="{FF2B5EF4-FFF2-40B4-BE49-F238E27FC236}">
                  <a16:creationId xmlns:a16="http://schemas.microsoft.com/office/drawing/2014/main" id="{CD69B981-9B16-4BFE-BB4F-F41564834748}"/>
                </a:ext>
              </a:extLst>
            </p:cNvPr>
            <p:cNvGrpSpPr>
              <a:grpSpLocks/>
            </p:cNvGrpSpPr>
            <p:nvPr/>
          </p:nvGrpSpPr>
          <p:grpSpPr bwMode="auto">
            <a:xfrm>
              <a:off x="6872" y="4460"/>
              <a:ext cx="1018" cy="1891"/>
              <a:chOff x="8137" y="1159"/>
              <a:chExt cx="1018" cy="1891"/>
            </a:xfrm>
          </p:grpSpPr>
          <p:sp>
            <p:nvSpPr>
              <p:cNvPr id="28698" name="文本框 3">
                <a:extLst>
                  <a:ext uri="{FF2B5EF4-FFF2-40B4-BE49-F238E27FC236}">
                    <a16:creationId xmlns:a16="http://schemas.microsoft.com/office/drawing/2014/main" id="{703BDA00-7BDD-4023-A0D2-0F6F6797CA42}"/>
                  </a:ext>
                </a:extLst>
              </p:cNvPr>
              <p:cNvSpPr txBox="1">
                <a:spLocks noChangeArrowheads="1"/>
              </p:cNvSpPr>
              <p:nvPr/>
            </p:nvSpPr>
            <p:spPr bwMode="auto">
              <a:xfrm>
                <a:off x="8137" y="1159"/>
                <a:ext cx="1018"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5" name="直接连接符 4">
                <a:extLst>
                  <a:ext uri="{FF2B5EF4-FFF2-40B4-BE49-F238E27FC236}">
                    <a16:creationId xmlns:a16="http://schemas.microsoft.com/office/drawing/2014/main" id="{8F48C421-8D2D-45BA-915D-45092CC0BB26}"/>
                  </a:ext>
                </a:extLst>
              </p:cNvPr>
              <p:cNvCxnSpPr>
                <a:stCxn id="28698" idx="1"/>
                <a:endCxn id="28698" idx="3"/>
              </p:cNvCxnSpPr>
              <p:nvPr/>
            </p:nvCxnSpPr>
            <p:spPr>
              <a:xfrm>
                <a:off x="8137" y="2105"/>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a:extLst>
              <a:ext uri="{FF2B5EF4-FFF2-40B4-BE49-F238E27FC236}">
                <a16:creationId xmlns:a16="http://schemas.microsoft.com/office/drawing/2014/main" id="{8CA93CE0-B2A7-4A4C-AEE5-6A9D9AD8F9A1}"/>
              </a:ext>
            </a:extLst>
          </p:cNvPr>
          <p:cNvGrpSpPr>
            <a:grpSpLocks/>
          </p:cNvGrpSpPr>
          <p:nvPr/>
        </p:nvGrpSpPr>
        <p:grpSpPr bwMode="auto">
          <a:xfrm>
            <a:off x="6049963" y="2832101"/>
            <a:ext cx="4329112" cy="2335213"/>
            <a:chOff x="9293" y="4460"/>
            <a:chExt cx="6816" cy="3678"/>
          </a:xfrm>
        </p:grpSpPr>
        <p:sp>
          <p:nvSpPr>
            <p:cNvPr id="28678" name="文本框 7">
              <a:extLst>
                <a:ext uri="{FF2B5EF4-FFF2-40B4-BE49-F238E27FC236}">
                  <a16:creationId xmlns:a16="http://schemas.microsoft.com/office/drawing/2014/main" id="{BCD4A045-1E80-42D9-927E-F7FD7A5FA2C3}"/>
                </a:ext>
              </a:extLst>
            </p:cNvPr>
            <p:cNvSpPr txBox="1">
              <a:spLocks noChangeArrowheads="1"/>
            </p:cNvSpPr>
            <p:nvPr/>
          </p:nvSpPr>
          <p:spPr bwMode="auto">
            <a:xfrm>
              <a:off x="9293" y="4911"/>
              <a:ext cx="6674"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         ＋              </a:t>
              </a:r>
            </a:p>
          </p:txBody>
        </p:sp>
        <p:grpSp>
          <p:nvGrpSpPr>
            <p:cNvPr id="28679" name="组合 8">
              <a:extLst>
                <a:ext uri="{FF2B5EF4-FFF2-40B4-BE49-F238E27FC236}">
                  <a16:creationId xmlns:a16="http://schemas.microsoft.com/office/drawing/2014/main" id="{F378F256-75F7-4A1D-AD71-51AA1770FC6B}"/>
                </a:ext>
              </a:extLst>
            </p:cNvPr>
            <p:cNvGrpSpPr>
              <a:grpSpLocks/>
            </p:cNvGrpSpPr>
            <p:nvPr/>
          </p:nvGrpSpPr>
          <p:grpSpPr bwMode="auto">
            <a:xfrm>
              <a:off x="10161" y="4460"/>
              <a:ext cx="1368" cy="1888"/>
              <a:chOff x="7962" y="1159"/>
              <a:chExt cx="1368" cy="1888"/>
            </a:xfrm>
          </p:grpSpPr>
          <p:sp>
            <p:nvSpPr>
              <p:cNvPr id="28690" name="文本框 10">
                <a:extLst>
                  <a:ext uri="{FF2B5EF4-FFF2-40B4-BE49-F238E27FC236}">
                    <a16:creationId xmlns:a16="http://schemas.microsoft.com/office/drawing/2014/main" id="{56E8C14C-657E-4FCD-AAB0-B32FEDE1369C}"/>
                  </a:ext>
                </a:extLst>
              </p:cNvPr>
              <p:cNvSpPr txBox="1">
                <a:spLocks noChangeArrowheads="1"/>
              </p:cNvSpPr>
              <p:nvPr/>
            </p:nvSpPr>
            <p:spPr bwMode="auto">
              <a:xfrm>
                <a:off x="7962" y="1159"/>
                <a:ext cx="136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105</a:t>
                </a:r>
              </a:p>
            </p:txBody>
          </p:sp>
          <p:cxnSp>
            <p:nvCxnSpPr>
              <p:cNvPr id="12" name="直接连接符 11">
                <a:extLst>
                  <a:ext uri="{FF2B5EF4-FFF2-40B4-BE49-F238E27FC236}">
                    <a16:creationId xmlns:a16="http://schemas.microsoft.com/office/drawing/2014/main" id="{778B2F2C-CF7A-4B75-BE6A-4CBB3490F272}"/>
                  </a:ext>
                </a:extLst>
              </p:cNvPr>
              <p:cNvCxnSpPr>
                <a:stCxn id="28690" idx="1"/>
                <a:endCxn id="28690" idx="3"/>
              </p:cNvCxnSpPr>
              <p:nvPr/>
            </p:nvCxnSpPr>
            <p:spPr>
              <a:xfrm>
                <a:off x="7961" y="2104"/>
                <a:ext cx="137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680" name="组合 12">
              <a:extLst>
                <a:ext uri="{FF2B5EF4-FFF2-40B4-BE49-F238E27FC236}">
                  <a16:creationId xmlns:a16="http://schemas.microsoft.com/office/drawing/2014/main" id="{58DC5E60-C7F1-423C-BA0D-7CDD85523F93}"/>
                </a:ext>
              </a:extLst>
            </p:cNvPr>
            <p:cNvGrpSpPr>
              <a:grpSpLocks/>
            </p:cNvGrpSpPr>
            <p:nvPr/>
          </p:nvGrpSpPr>
          <p:grpSpPr bwMode="auto">
            <a:xfrm>
              <a:off x="12371" y="4460"/>
              <a:ext cx="1368" cy="1888"/>
              <a:chOff x="7962" y="1159"/>
              <a:chExt cx="1368" cy="1888"/>
            </a:xfrm>
          </p:grpSpPr>
          <p:sp>
            <p:nvSpPr>
              <p:cNvPr id="28688" name="文本框 13">
                <a:extLst>
                  <a:ext uri="{FF2B5EF4-FFF2-40B4-BE49-F238E27FC236}">
                    <a16:creationId xmlns:a16="http://schemas.microsoft.com/office/drawing/2014/main" id="{0AD1F91A-691E-4ED8-8AB3-4F65589DB2AF}"/>
                  </a:ext>
                </a:extLst>
              </p:cNvPr>
              <p:cNvSpPr txBox="1">
                <a:spLocks noChangeArrowheads="1"/>
              </p:cNvSpPr>
              <p:nvPr/>
            </p:nvSpPr>
            <p:spPr bwMode="auto">
              <a:xfrm>
                <a:off x="7962" y="1159"/>
                <a:ext cx="136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105</a:t>
                </a:r>
              </a:p>
            </p:txBody>
          </p:sp>
          <p:cxnSp>
            <p:nvCxnSpPr>
              <p:cNvPr id="15" name="直接连接符 14">
                <a:extLst>
                  <a:ext uri="{FF2B5EF4-FFF2-40B4-BE49-F238E27FC236}">
                    <a16:creationId xmlns:a16="http://schemas.microsoft.com/office/drawing/2014/main" id="{53FADDC2-A158-4459-93BE-EA70262DA5AC}"/>
                  </a:ext>
                </a:extLst>
              </p:cNvPr>
              <p:cNvCxnSpPr>
                <a:stCxn id="28688" idx="1"/>
                <a:endCxn id="28688" idx="3"/>
              </p:cNvCxnSpPr>
              <p:nvPr/>
            </p:nvCxnSpPr>
            <p:spPr>
              <a:xfrm>
                <a:off x="7961" y="2104"/>
                <a:ext cx="137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681" name="文本框 15">
              <a:extLst>
                <a:ext uri="{FF2B5EF4-FFF2-40B4-BE49-F238E27FC236}">
                  <a16:creationId xmlns:a16="http://schemas.microsoft.com/office/drawing/2014/main" id="{EB60E66B-2877-45AF-886D-0B4DC6E0E5BB}"/>
                </a:ext>
              </a:extLst>
            </p:cNvPr>
            <p:cNvSpPr txBox="1">
              <a:spLocks noChangeArrowheads="1"/>
            </p:cNvSpPr>
            <p:nvPr/>
          </p:nvSpPr>
          <p:spPr bwMode="auto">
            <a:xfrm>
              <a:off x="9293" y="6686"/>
              <a:ext cx="871"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8682" name="组合 16">
              <a:extLst>
                <a:ext uri="{FF2B5EF4-FFF2-40B4-BE49-F238E27FC236}">
                  <a16:creationId xmlns:a16="http://schemas.microsoft.com/office/drawing/2014/main" id="{2A08DAB0-C40B-4468-9E7B-84E191F6CD40}"/>
                </a:ext>
              </a:extLst>
            </p:cNvPr>
            <p:cNvGrpSpPr>
              <a:grpSpLocks/>
            </p:cNvGrpSpPr>
            <p:nvPr/>
          </p:nvGrpSpPr>
          <p:grpSpPr bwMode="auto">
            <a:xfrm>
              <a:off x="10228" y="6250"/>
              <a:ext cx="1368" cy="1888"/>
              <a:chOff x="7963" y="1159"/>
              <a:chExt cx="1368" cy="1888"/>
            </a:xfrm>
          </p:grpSpPr>
          <p:sp>
            <p:nvSpPr>
              <p:cNvPr id="28686" name="文本框 20">
                <a:extLst>
                  <a:ext uri="{FF2B5EF4-FFF2-40B4-BE49-F238E27FC236}">
                    <a16:creationId xmlns:a16="http://schemas.microsoft.com/office/drawing/2014/main" id="{CD59D252-B43B-458F-98E7-2ED63F1D52F3}"/>
                  </a:ext>
                </a:extLst>
              </p:cNvPr>
              <p:cNvSpPr txBox="1">
                <a:spLocks noChangeArrowheads="1"/>
              </p:cNvSpPr>
              <p:nvPr/>
            </p:nvSpPr>
            <p:spPr bwMode="auto">
              <a:xfrm>
                <a:off x="7963" y="1159"/>
                <a:ext cx="136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92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105</a:t>
                </a:r>
              </a:p>
            </p:txBody>
          </p:sp>
          <p:cxnSp>
            <p:nvCxnSpPr>
              <p:cNvPr id="22" name="直接连接符 21">
                <a:extLst>
                  <a:ext uri="{FF2B5EF4-FFF2-40B4-BE49-F238E27FC236}">
                    <a16:creationId xmlns:a16="http://schemas.microsoft.com/office/drawing/2014/main" id="{21E83D17-EF62-49CE-B4DA-7F621DB2BDFD}"/>
                  </a:ext>
                </a:extLst>
              </p:cNvPr>
              <p:cNvCxnSpPr>
                <a:stCxn id="28686" idx="1"/>
                <a:endCxn id="28686" idx="3"/>
              </p:cNvCxnSpPr>
              <p:nvPr/>
            </p:nvCxnSpPr>
            <p:spPr>
              <a:xfrm>
                <a:off x="7963" y="2104"/>
                <a:ext cx="13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683" name="组合 22">
              <a:extLst>
                <a:ext uri="{FF2B5EF4-FFF2-40B4-BE49-F238E27FC236}">
                  <a16:creationId xmlns:a16="http://schemas.microsoft.com/office/drawing/2014/main" id="{80ABEA74-A2E9-4A6D-8F6F-B9E041A2C2F6}"/>
                </a:ext>
              </a:extLst>
            </p:cNvPr>
            <p:cNvGrpSpPr>
              <a:grpSpLocks/>
            </p:cNvGrpSpPr>
            <p:nvPr/>
          </p:nvGrpSpPr>
          <p:grpSpPr bwMode="auto">
            <a:xfrm>
              <a:off x="14741" y="4475"/>
              <a:ext cx="1368" cy="1888"/>
              <a:chOff x="7962" y="1159"/>
              <a:chExt cx="1368" cy="1888"/>
            </a:xfrm>
          </p:grpSpPr>
          <p:sp>
            <p:nvSpPr>
              <p:cNvPr id="28684" name="文本框 23">
                <a:extLst>
                  <a:ext uri="{FF2B5EF4-FFF2-40B4-BE49-F238E27FC236}">
                    <a16:creationId xmlns:a16="http://schemas.microsoft.com/office/drawing/2014/main" id="{65A0D02E-5CB1-43B0-9436-1013FE760824}"/>
                  </a:ext>
                </a:extLst>
              </p:cNvPr>
              <p:cNvSpPr txBox="1">
                <a:spLocks noChangeArrowheads="1"/>
              </p:cNvSpPr>
              <p:nvPr/>
            </p:nvSpPr>
            <p:spPr bwMode="auto">
              <a:xfrm>
                <a:off x="7962" y="1159"/>
                <a:ext cx="136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105</a:t>
                </a:r>
              </a:p>
            </p:txBody>
          </p:sp>
          <p:cxnSp>
            <p:nvCxnSpPr>
              <p:cNvPr id="40" name="直接连接符 39">
                <a:extLst>
                  <a:ext uri="{FF2B5EF4-FFF2-40B4-BE49-F238E27FC236}">
                    <a16:creationId xmlns:a16="http://schemas.microsoft.com/office/drawing/2014/main" id="{10851A2F-4030-4D21-BD29-CF9A44F5A271}"/>
                  </a:ext>
                </a:extLst>
              </p:cNvPr>
              <p:cNvCxnSpPr>
                <a:stCxn id="28684" idx="1"/>
                <a:endCxn id="28684" idx="3"/>
              </p:cNvCxnSpPr>
              <p:nvPr/>
            </p:nvCxnSpPr>
            <p:spPr>
              <a:xfrm>
                <a:off x="7963" y="2104"/>
                <a:ext cx="13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34" name="图片 33" descr="横向校标_画板 1_WPS图片">
            <a:extLst>
              <a:ext uri="{FF2B5EF4-FFF2-40B4-BE49-F238E27FC236}">
                <a16:creationId xmlns:a16="http://schemas.microsoft.com/office/drawing/2014/main" id="{F2658D4E-250C-4D2B-991E-1FDC8BE8ECA9}"/>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a:extLst>
              <a:ext uri="{FF2B5EF4-FFF2-40B4-BE49-F238E27FC236}">
                <a16:creationId xmlns:a16="http://schemas.microsoft.com/office/drawing/2014/main" id="{DED1DF53-21AA-475C-AD7D-8B3D69A3E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1012825"/>
            <a:ext cx="7500937"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id="{7F1367D2-C2C2-4FBB-9E54-FC04AA667194}"/>
              </a:ext>
            </a:extLst>
          </p:cNvPr>
          <p:cNvGrpSpPr>
            <a:grpSpLocks/>
          </p:cNvGrpSpPr>
          <p:nvPr/>
        </p:nvGrpSpPr>
        <p:grpSpPr bwMode="auto">
          <a:xfrm>
            <a:off x="1531938" y="2270126"/>
            <a:ext cx="4521200" cy="3458845"/>
            <a:chOff x="2178" y="3576"/>
            <a:chExt cx="7120" cy="5445"/>
          </a:xfrm>
        </p:grpSpPr>
        <p:sp>
          <p:nvSpPr>
            <p:cNvPr id="29719" name="文本框 25">
              <a:extLst>
                <a:ext uri="{FF2B5EF4-FFF2-40B4-BE49-F238E27FC236}">
                  <a16:creationId xmlns:a16="http://schemas.microsoft.com/office/drawing/2014/main" id="{79BF6056-4B05-491A-95EB-F4097B440EC2}"/>
                </a:ext>
              </a:extLst>
            </p:cNvPr>
            <p:cNvSpPr txBox="1">
              <a:spLocks noChangeArrowheads="1"/>
            </p:cNvSpPr>
            <p:nvPr/>
          </p:nvSpPr>
          <p:spPr bwMode="auto">
            <a:xfrm>
              <a:off x="2178" y="4027"/>
              <a:ext cx="712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r>
                <a:rPr lang="en-US" altLang="zh-CN" sz="3600">
                  <a:solidFill>
                    <a:srgbClr val="FF0000"/>
                  </a:solidFill>
                  <a:latin typeface="楷体" panose="02010609060101010101" pitchFamily="49" charset="-122"/>
                  <a:ea typeface="楷体" panose="02010609060101010101" pitchFamily="49" charset="-122"/>
                </a:rPr>
                <a:t>(   </a:t>
              </a:r>
              <a:r>
                <a:rPr lang="zh-CN" altLang="en-US" sz="3600">
                  <a:solidFill>
                    <a:srgbClr val="FF0000"/>
                  </a:solidFill>
                  <a:latin typeface="Times New Roman" panose="02020603050405020304" pitchFamily="18" charset="0"/>
                  <a:ea typeface="楷体" panose="02010609060101010101" pitchFamily="49" charset="-122"/>
                </a:rPr>
                <a:t>＋</a:t>
              </a:r>
              <a:r>
                <a:rPr lang="en-US" altLang="zh-CN" sz="3600">
                  <a:solidFill>
                    <a:srgbClr val="FF0000"/>
                  </a:solidFill>
                  <a:latin typeface="楷体" panose="02010609060101010101" pitchFamily="49" charset="-122"/>
                  <a:ea typeface="楷体" panose="02010609060101010101" pitchFamily="49" charset="-122"/>
                </a:rPr>
                <a:t>   )</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9720" name="组合 27">
              <a:extLst>
                <a:ext uri="{FF2B5EF4-FFF2-40B4-BE49-F238E27FC236}">
                  <a16:creationId xmlns:a16="http://schemas.microsoft.com/office/drawing/2014/main" id="{D479AEE2-00A5-4866-9734-069A6F9A8C3E}"/>
                </a:ext>
              </a:extLst>
            </p:cNvPr>
            <p:cNvGrpSpPr>
              <a:grpSpLocks/>
            </p:cNvGrpSpPr>
            <p:nvPr/>
          </p:nvGrpSpPr>
          <p:grpSpPr bwMode="auto">
            <a:xfrm>
              <a:off x="3113" y="3576"/>
              <a:ext cx="1008" cy="1888"/>
              <a:chOff x="8142" y="1159"/>
              <a:chExt cx="1008" cy="1888"/>
            </a:xfrm>
          </p:grpSpPr>
          <p:sp>
            <p:nvSpPr>
              <p:cNvPr id="29735" name="文本框 28">
                <a:extLst>
                  <a:ext uri="{FF2B5EF4-FFF2-40B4-BE49-F238E27FC236}">
                    <a16:creationId xmlns:a16="http://schemas.microsoft.com/office/drawing/2014/main" id="{E9F88F22-A957-4FB7-BCF4-A78CD9F4E143}"/>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endParaRPr lang="zh-CN" altLang="en-US"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p>
            </p:txBody>
          </p:sp>
          <p:cxnSp>
            <p:nvCxnSpPr>
              <p:cNvPr id="30" name="直接连接符 29">
                <a:extLst>
                  <a:ext uri="{FF2B5EF4-FFF2-40B4-BE49-F238E27FC236}">
                    <a16:creationId xmlns:a16="http://schemas.microsoft.com/office/drawing/2014/main" id="{B3A904FC-5A46-4DF4-8DDF-204552FB57B2}"/>
                  </a:ext>
                </a:extLst>
              </p:cNvPr>
              <p:cNvCxnSpPr>
                <a:stCxn id="29735" idx="1"/>
                <a:endCxn id="29735"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721" name="组合 26">
              <a:extLst>
                <a:ext uri="{FF2B5EF4-FFF2-40B4-BE49-F238E27FC236}">
                  <a16:creationId xmlns:a16="http://schemas.microsoft.com/office/drawing/2014/main" id="{D638D9EE-8314-4418-9243-034AAA1E974E}"/>
                </a:ext>
              </a:extLst>
            </p:cNvPr>
            <p:cNvGrpSpPr>
              <a:grpSpLocks/>
            </p:cNvGrpSpPr>
            <p:nvPr/>
          </p:nvGrpSpPr>
          <p:grpSpPr bwMode="auto">
            <a:xfrm>
              <a:off x="5616" y="3576"/>
              <a:ext cx="648" cy="1888"/>
              <a:chOff x="8322" y="1159"/>
              <a:chExt cx="648" cy="1888"/>
            </a:xfrm>
          </p:grpSpPr>
          <p:sp>
            <p:nvSpPr>
              <p:cNvPr id="29733" name="文本框 30">
                <a:extLst>
                  <a:ext uri="{FF2B5EF4-FFF2-40B4-BE49-F238E27FC236}">
                    <a16:creationId xmlns:a16="http://schemas.microsoft.com/office/drawing/2014/main" id="{AD19E6D3-6E81-47A7-98BB-E775F1F28B28}"/>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8</a:t>
                </a:r>
              </a:p>
            </p:txBody>
          </p:sp>
          <p:cxnSp>
            <p:nvCxnSpPr>
              <p:cNvPr id="32" name="直接连接符 31">
                <a:extLst>
                  <a:ext uri="{FF2B5EF4-FFF2-40B4-BE49-F238E27FC236}">
                    <a16:creationId xmlns:a16="http://schemas.microsoft.com/office/drawing/2014/main" id="{177D65B4-DA99-4FC9-8959-BCD0823E91E3}"/>
                  </a:ext>
                </a:extLst>
              </p:cNvPr>
              <p:cNvCxnSpPr>
                <a:stCxn id="29733" idx="1"/>
                <a:endCxn id="29733" idx="3"/>
              </p:cNvCxnSpPr>
              <p:nvPr/>
            </p:nvCxnSpPr>
            <p:spPr>
              <a:xfrm>
                <a:off x="8321" y="2104"/>
                <a:ext cx="64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722" name="文本框 44">
              <a:extLst>
                <a:ext uri="{FF2B5EF4-FFF2-40B4-BE49-F238E27FC236}">
                  <a16:creationId xmlns:a16="http://schemas.microsoft.com/office/drawing/2014/main" id="{0E0AAF22-3097-4578-AD44-735717CD678D}"/>
                </a:ext>
              </a:extLst>
            </p:cNvPr>
            <p:cNvSpPr txBox="1">
              <a:spLocks noChangeArrowheads="1"/>
            </p:cNvSpPr>
            <p:nvPr/>
          </p:nvSpPr>
          <p:spPr bwMode="auto">
            <a:xfrm>
              <a:off x="2178" y="5802"/>
              <a:ext cx="370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r>
                <a:rPr lang="en-US" altLang="zh-CN" sz="3600">
                  <a:solidFill>
                    <a:srgbClr val="FF0000"/>
                  </a:solidFill>
                  <a:latin typeface="Times New Roman" panose="02020603050405020304" pitchFamily="18" charset="0"/>
                  <a:ea typeface="楷体" panose="02010609060101010101" pitchFamily="49" charset="-122"/>
                </a:rPr>
                <a:t>1</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9723" name="组合 48">
              <a:extLst>
                <a:ext uri="{FF2B5EF4-FFF2-40B4-BE49-F238E27FC236}">
                  <a16:creationId xmlns:a16="http://schemas.microsoft.com/office/drawing/2014/main" id="{74FF9681-6B6E-4036-883F-E5FA3370AB48}"/>
                </a:ext>
              </a:extLst>
            </p:cNvPr>
            <p:cNvGrpSpPr>
              <a:grpSpLocks/>
            </p:cNvGrpSpPr>
            <p:nvPr/>
          </p:nvGrpSpPr>
          <p:grpSpPr bwMode="auto">
            <a:xfrm>
              <a:off x="3180" y="5366"/>
              <a:ext cx="1008" cy="1888"/>
              <a:chOff x="8143" y="1159"/>
              <a:chExt cx="1008" cy="1888"/>
            </a:xfrm>
          </p:grpSpPr>
          <p:sp>
            <p:nvSpPr>
              <p:cNvPr id="29731" name="文本框 49">
                <a:extLst>
                  <a:ext uri="{FF2B5EF4-FFF2-40B4-BE49-F238E27FC236}">
                    <a16:creationId xmlns:a16="http://schemas.microsoft.com/office/drawing/2014/main" id="{CF0BE605-F5CA-4B55-A46F-2882969F4B3B}"/>
                  </a:ext>
                </a:extLst>
              </p:cNvPr>
              <p:cNvSpPr txBox="1">
                <a:spLocks noChangeArrowheads="1"/>
              </p:cNvSpPr>
              <p:nvPr/>
            </p:nvSpPr>
            <p:spPr bwMode="auto">
              <a:xfrm>
                <a:off x="8143"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p>
            </p:txBody>
          </p:sp>
          <p:cxnSp>
            <p:nvCxnSpPr>
              <p:cNvPr id="51" name="直接连接符 50">
                <a:extLst>
                  <a:ext uri="{FF2B5EF4-FFF2-40B4-BE49-F238E27FC236}">
                    <a16:creationId xmlns:a16="http://schemas.microsoft.com/office/drawing/2014/main" id="{C7AF43A9-C80D-46D8-89EC-8A1C07D8E432}"/>
                  </a:ext>
                </a:extLst>
              </p:cNvPr>
              <p:cNvCxnSpPr>
                <a:stCxn id="29731" idx="1"/>
                <a:endCxn id="29731" idx="3"/>
              </p:cNvCxnSpPr>
              <p:nvPr/>
            </p:nvCxnSpPr>
            <p:spPr>
              <a:xfrm>
                <a:off x="8143" y="2103"/>
                <a:ext cx="10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724" name="组合 3">
              <a:extLst>
                <a:ext uri="{FF2B5EF4-FFF2-40B4-BE49-F238E27FC236}">
                  <a16:creationId xmlns:a16="http://schemas.microsoft.com/office/drawing/2014/main" id="{43B40300-7D8E-4946-9662-B1619D92FD65}"/>
                </a:ext>
              </a:extLst>
            </p:cNvPr>
            <p:cNvGrpSpPr>
              <a:grpSpLocks/>
            </p:cNvGrpSpPr>
            <p:nvPr/>
          </p:nvGrpSpPr>
          <p:grpSpPr bwMode="auto">
            <a:xfrm>
              <a:off x="7308" y="3591"/>
              <a:ext cx="648" cy="1888"/>
              <a:chOff x="8322" y="1159"/>
              <a:chExt cx="648" cy="1888"/>
            </a:xfrm>
          </p:grpSpPr>
          <p:sp>
            <p:nvSpPr>
              <p:cNvPr id="29729" name="文本框 4">
                <a:extLst>
                  <a:ext uri="{FF2B5EF4-FFF2-40B4-BE49-F238E27FC236}">
                    <a16:creationId xmlns:a16="http://schemas.microsoft.com/office/drawing/2014/main" id="{21CCE690-4944-4A50-AE10-12E8C95649B9}"/>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8</a:t>
                </a:r>
              </a:p>
            </p:txBody>
          </p:sp>
          <p:cxnSp>
            <p:nvCxnSpPr>
              <p:cNvPr id="7" name="直接连接符 6">
                <a:extLst>
                  <a:ext uri="{FF2B5EF4-FFF2-40B4-BE49-F238E27FC236}">
                    <a16:creationId xmlns:a16="http://schemas.microsoft.com/office/drawing/2014/main" id="{E827C4B7-1CBA-45C5-9944-D1C4F2226D24}"/>
                  </a:ext>
                </a:extLst>
              </p:cNvPr>
              <p:cNvCxnSpPr>
                <a:stCxn id="29729" idx="1"/>
                <a:endCxn id="29729" idx="3"/>
              </p:cNvCxnSpPr>
              <p:nvPr/>
            </p:nvCxnSpPr>
            <p:spPr>
              <a:xfrm>
                <a:off x="8322" y="2104"/>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725" name="文本框 9">
              <a:extLst>
                <a:ext uri="{FF2B5EF4-FFF2-40B4-BE49-F238E27FC236}">
                  <a16:creationId xmlns:a16="http://schemas.microsoft.com/office/drawing/2014/main" id="{A2553D3F-21CF-4B2F-BCB5-5A6099A0DE06}"/>
                </a:ext>
              </a:extLst>
            </p:cNvPr>
            <p:cNvSpPr txBox="1">
              <a:spLocks noChangeArrowheads="1"/>
            </p:cNvSpPr>
            <p:nvPr/>
          </p:nvSpPr>
          <p:spPr bwMode="auto">
            <a:xfrm>
              <a:off x="2178" y="7567"/>
              <a:ext cx="370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9726" name="组合 17">
              <a:extLst>
                <a:ext uri="{FF2B5EF4-FFF2-40B4-BE49-F238E27FC236}">
                  <a16:creationId xmlns:a16="http://schemas.microsoft.com/office/drawing/2014/main" id="{4C0F147A-67FA-4E38-8DBD-B87866068B7C}"/>
                </a:ext>
              </a:extLst>
            </p:cNvPr>
            <p:cNvGrpSpPr>
              <a:grpSpLocks/>
            </p:cNvGrpSpPr>
            <p:nvPr/>
          </p:nvGrpSpPr>
          <p:grpSpPr bwMode="auto">
            <a:xfrm>
              <a:off x="3189" y="7131"/>
              <a:ext cx="991" cy="1890"/>
              <a:chOff x="8152" y="1159"/>
              <a:chExt cx="991" cy="1890"/>
            </a:xfrm>
          </p:grpSpPr>
          <p:sp>
            <p:nvSpPr>
              <p:cNvPr id="29727" name="文本框 18">
                <a:extLst>
                  <a:ext uri="{FF2B5EF4-FFF2-40B4-BE49-F238E27FC236}">
                    <a16:creationId xmlns:a16="http://schemas.microsoft.com/office/drawing/2014/main" id="{217B58AA-4E19-4B11-B43C-4EC1D2811A6F}"/>
                  </a:ext>
                </a:extLst>
              </p:cNvPr>
              <p:cNvSpPr txBox="1">
                <a:spLocks noChangeArrowheads="1"/>
              </p:cNvSpPr>
              <p:nvPr/>
            </p:nvSpPr>
            <p:spPr bwMode="auto">
              <a:xfrm>
                <a:off x="8152" y="1159"/>
                <a:ext cx="991"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p>
            </p:txBody>
          </p:sp>
          <p:cxnSp>
            <p:nvCxnSpPr>
              <p:cNvPr id="20" name="直接连接符 19">
                <a:extLst>
                  <a:ext uri="{FF2B5EF4-FFF2-40B4-BE49-F238E27FC236}">
                    <a16:creationId xmlns:a16="http://schemas.microsoft.com/office/drawing/2014/main" id="{63E86E78-56BE-4191-BB8A-8D0D69477B5C}"/>
                  </a:ext>
                </a:extLst>
              </p:cNvPr>
              <p:cNvCxnSpPr>
                <a:stCxn id="29727" idx="1"/>
                <a:endCxn id="29727" idx="3"/>
              </p:cNvCxnSpPr>
              <p:nvPr/>
            </p:nvCxnSpPr>
            <p:spPr>
              <a:xfrm>
                <a:off x="8152" y="2104"/>
                <a:ext cx="9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7" name="组合 36">
            <a:extLst>
              <a:ext uri="{FF2B5EF4-FFF2-40B4-BE49-F238E27FC236}">
                <a16:creationId xmlns:a16="http://schemas.microsoft.com/office/drawing/2014/main" id="{4BB5B7F3-2DFF-42AB-94F6-0052B8662F76}"/>
              </a:ext>
            </a:extLst>
          </p:cNvPr>
          <p:cNvGrpSpPr>
            <a:grpSpLocks/>
          </p:cNvGrpSpPr>
          <p:nvPr/>
        </p:nvGrpSpPr>
        <p:grpSpPr bwMode="auto">
          <a:xfrm>
            <a:off x="6148389" y="2270126"/>
            <a:ext cx="4238625" cy="3458845"/>
            <a:chOff x="9448" y="3576"/>
            <a:chExt cx="6674" cy="5445"/>
          </a:xfrm>
        </p:grpSpPr>
        <p:sp>
          <p:nvSpPr>
            <p:cNvPr id="29701" name="文本框 7">
              <a:extLst>
                <a:ext uri="{FF2B5EF4-FFF2-40B4-BE49-F238E27FC236}">
                  <a16:creationId xmlns:a16="http://schemas.microsoft.com/office/drawing/2014/main" id="{56D769A4-B10C-4A2E-B2D6-DC29C6C79008}"/>
                </a:ext>
              </a:extLst>
            </p:cNvPr>
            <p:cNvSpPr txBox="1">
              <a:spLocks noChangeArrowheads="1"/>
            </p:cNvSpPr>
            <p:nvPr/>
          </p:nvSpPr>
          <p:spPr bwMode="auto">
            <a:xfrm>
              <a:off x="9448" y="4027"/>
              <a:ext cx="6674"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     －              </a:t>
              </a:r>
            </a:p>
          </p:txBody>
        </p:sp>
        <p:grpSp>
          <p:nvGrpSpPr>
            <p:cNvPr id="29702" name="组合 8">
              <a:extLst>
                <a:ext uri="{FF2B5EF4-FFF2-40B4-BE49-F238E27FC236}">
                  <a16:creationId xmlns:a16="http://schemas.microsoft.com/office/drawing/2014/main" id="{CD40AD88-78FA-4909-8D0D-87888EA83516}"/>
                </a:ext>
              </a:extLst>
            </p:cNvPr>
            <p:cNvGrpSpPr>
              <a:grpSpLocks/>
            </p:cNvGrpSpPr>
            <p:nvPr/>
          </p:nvGrpSpPr>
          <p:grpSpPr bwMode="auto">
            <a:xfrm>
              <a:off x="10450" y="3576"/>
              <a:ext cx="648" cy="1888"/>
              <a:chOff x="8322" y="1159"/>
              <a:chExt cx="648" cy="1888"/>
            </a:xfrm>
          </p:grpSpPr>
          <p:sp>
            <p:nvSpPr>
              <p:cNvPr id="29717" name="文本框 10">
                <a:extLst>
                  <a:ext uri="{FF2B5EF4-FFF2-40B4-BE49-F238E27FC236}">
                    <a16:creationId xmlns:a16="http://schemas.microsoft.com/office/drawing/2014/main" id="{32B69389-8B31-46C1-8385-B05BF1FFBA5E}"/>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p>
            </p:txBody>
          </p:sp>
          <p:cxnSp>
            <p:nvCxnSpPr>
              <p:cNvPr id="12" name="直接连接符 11">
                <a:extLst>
                  <a:ext uri="{FF2B5EF4-FFF2-40B4-BE49-F238E27FC236}">
                    <a16:creationId xmlns:a16="http://schemas.microsoft.com/office/drawing/2014/main" id="{F377205D-8D17-423D-857E-BF11B811A0C3}"/>
                  </a:ext>
                </a:extLst>
              </p:cNvPr>
              <p:cNvCxnSpPr>
                <a:stCxn id="29717" idx="1"/>
                <a:endCxn id="29717" idx="3"/>
              </p:cNvCxnSpPr>
              <p:nvPr/>
            </p:nvCxnSpPr>
            <p:spPr>
              <a:xfrm>
                <a:off x="8322" y="2104"/>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703" name="组合 12">
              <a:extLst>
                <a:ext uri="{FF2B5EF4-FFF2-40B4-BE49-F238E27FC236}">
                  <a16:creationId xmlns:a16="http://schemas.microsoft.com/office/drawing/2014/main" id="{C3A0544F-90D4-4D9D-AB27-E16E77413657}"/>
                </a:ext>
              </a:extLst>
            </p:cNvPr>
            <p:cNvGrpSpPr>
              <a:grpSpLocks/>
            </p:cNvGrpSpPr>
            <p:nvPr/>
          </p:nvGrpSpPr>
          <p:grpSpPr bwMode="auto">
            <a:xfrm>
              <a:off x="12095" y="3576"/>
              <a:ext cx="648" cy="1888"/>
              <a:chOff x="8322" y="1159"/>
              <a:chExt cx="648" cy="1888"/>
            </a:xfrm>
          </p:grpSpPr>
          <p:sp>
            <p:nvSpPr>
              <p:cNvPr id="29715" name="文本框 13">
                <a:extLst>
                  <a:ext uri="{FF2B5EF4-FFF2-40B4-BE49-F238E27FC236}">
                    <a16:creationId xmlns:a16="http://schemas.microsoft.com/office/drawing/2014/main" id="{A748C211-2DCB-4363-8C16-F9AC4EFE6D43}"/>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p>
            </p:txBody>
          </p:sp>
          <p:cxnSp>
            <p:nvCxnSpPr>
              <p:cNvPr id="15" name="直接连接符 14">
                <a:extLst>
                  <a:ext uri="{FF2B5EF4-FFF2-40B4-BE49-F238E27FC236}">
                    <a16:creationId xmlns:a16="http://schemas.microsoft.com/office/drawing/2014/main" id="{5D22A819-E828-4396-8CD0-4BEB0A462103}"/>
                  </a:ext>
                </a:extLst>
              </p:cNvPr>
              <p:cNvCxnSpPr>
                <a:stCxn id="29715" idx="1"/>
                <a:endCxn id="29715" idx="3"/>
              </p:cNvCxnSpPr>
              <p:nvPr/>
            </p:nvCxnSpPr>
            <p:spPr>
              <a:xfrm>
                <a:off x="8322" y="2104"/>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704" name="文本框 15">
              <a:extLst>
                <a:ext uri="{FF2B5EF4-FFF2-40B4-BE49-F238E27FC236}">
                  <a16:creationId xmlns:a16="http://schemas.microsoft.com/office/drawing/2014/main" id="{9E3C19A9-C3D1-47A1-B268-4DE95A702787}"/>
                </a:ext>
              </a:extLst>
            </p:cNvPr>
            <p:cNvSpPr txBox="1">
              <a:spLocks noChangeArrowheads="1"/>
            </p:cNvSpPr>
            <p:nvPr/>
          </p:nvSpPr>
          <p:spPr bwMode="auto">
            <a:xfrm>
              <a:off x="9448" y="5802"/>
              <a:ext cx="44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r>
                <a:rPr lang="en-US" altLang="zh-CN" sz="3600">
                  <a:solidFill>
                    <a:srgbClr val="FF0000"/>
                  </a:solidFill>
                  <a:latin typeface="Times New Roman" panose="02020603050405020304" pitchFamily="18" charset="0"/>
                  <a:ea typeface="楷体" panose="02010609060101010101" pitchFamily="49" charset="-122"/>
                </a:rPr>
                <a:t>1</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9705" name="组合 16">
              <a:extLst>
                <a:ext uri="{FF2B5EF4-FFF2-40B4-BE49-F238E27FC236}">
                  <a16:creationId xmlns:a16="http://schemas.microsoft.com/office/drawing/2014/main" id="{5B103373-B69E-4636-B0D5-3F2BACB02DB3}"/>
                </a:ext>
              </a:extLst>
            </p:cNvPr>
            <p:cNvGrpSpPr>
              <a:grpSpLocks/>
            </p:cNvGrpSpPr>
            <p:nvPr/>
          </p:nvGrpSpPr>
          <p:grpSpPr bwMode="auto">
            <a:xfrm>
              <a:off x="11624" y="5366"/>
              <a:ext cx="991" cy="1890"/>
              <a:chOff x="8152" y="1159"/>
              <a:chExt cx="991" cy="1890"/>
            </a:xfrm>
          </p:grpSpPr>
          <p:sp>
            <p:nvSpPr>
              <p:cNvPr id="29713" name="文本框 20">
                <a:extLst>
                  <a:ext uri="{FF2B5EF4-FFF2-40B4-BE49-F238E27FC236}">
                    <a16:creationId xmlns:a16="http://schemas.microsoft.com/office/drawing/2014/main" id="{BA8184B3-9B61-47D7-9D26-F040317833AC}"/>
                  </a:ext>
                </a:extLst>
              </p:cNvPr>
              <p:cNvSpPr txBox="1">
                <a:spLocks noChangeArrowheads="1"/>
              </p:cNvSpPr>
              <p:nvPr/>
            </p:nvSpPr>
            <p:spPr bwMode="auto">
              <a:xfrm>
                <a:off x="8152" y="1159"/>
                <a:ext cx="991"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p>
            </p:txBody>
          </p:sp>
          <p:cxnSp>
            <p:nvCxnSpPr>
              <p:cNvPr id="22" name="直接连接符 21">
                <a:extLst>
                  <a:ext uri="{FF2B5EF4-FFF2-40B4-BE49-F238E27FC236}">
                    <a16:creationId xmlns:a16="http://schemas.microsoft.com/office/drawing/2014/main" id="{6E55C47F-3D06-4069-81EF-22E9C314B2BB}"/>
                  </a:ext>
                </a:extLst>
              </p:cNvPr>
              <p:cNvCxnSpPr>
                <a:stCxn id="29713" idx="1"/>
                <a:endCxn id="29713" idx="3"/>
              </p:cNvCxnSpPr>
              <p:nvPr/>
            </p:nvCxnSpPr>
            <p:spPr>
              <a:xfrm>
                <a:off x="8152" y="2104"/>
                <a:ext cx="9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706" name="组合 22">
              <a:extLst>
                <a:ext uri="{FF2B5EF4-FFF2-40B4-BE49-F238E27FC236}">
                  <a16:creationId xmlns:a16="http://schemas.microsoft.com/office/drawing/2014/main" id="{44F67AF3-3EBB-420E-8A40-F71D9F6DD713}"/>
                </a:ext>
              </a:extLst>
            </p:cNvPr>
            <p:cNvGrpSpPr>
              <a:grpSpLocks/>
            </p:cNvGrpSpPr>
            <p:nvPr/>
          </p:nvGrpSpPr>
          <p:grpSpPr bwMode="auto">
            <a:xfrm>
              <a:off x="13616" y="3591"/>
              <a:ext cx="991" cy="1890"/>
              <a:chOff x="8151" y="1159"/>
              <a:chExt cx="991" cy="1890"/>
            </a:xfrm>
          </p:grpSpPr>
          <p:sp>
            <p:nvSpPr>
              <p:cNvPr id="29711" name="文本框 23">
                <a:extLst>
                  <a:ext uri="{FF2B5EF4-FFF2-40B4-BE49-F238E27FC236}">
                    <a16:creationId xmlns:a16="http://schemas.microsoft.com/office/drawing/2014/main" id="{BA8990D0-AEE5-48A3-8D93-5E8DC538EF05}"/>
                  </a:ext>
                </a:extLst>
              </p:cNvPr>
              <p:cNvSpPr txBox="1">
                <a:spLocks noChangeArrowheads="1"/>
              </p:cNvSpPr>
              <p:nvPr/>
            </p:nvSpPr>
            <p:spPr bwMode="auto">
              <a:xfrm>
                <a:off x="8151" y="1159"/>
                <a:ext cx="991"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p>
            </p:txBody>
          </p:sp>
          <p:cxnSp>
            <p:nvCxnSpPr>
              <p:cNvPr id="40" name="直接连接符 39">
                <a:extLst>
                  <a:ext uri="{FF2B5EF4-FFF2-40B4-BE49-F238E27FC236}">
                    <a16:creationId xmlns:a16="http://schemas.microsoft.com/office/drawing/2014/main" id="{9959448B-C6F1-44EB-8B88-926D4D4066A3}"/>
                  </a:ext>
                </a:extLst>
              </p:cNvPr>
              <p:cNvCxnSpPr>
                <a:stCxn id="29711" idx="1"/>
                <a:endCxn id="29711" idx="3"/>
              </p:cNvCxnSpPr>
              <p:nvPr/>
            </p:nvCxnSpPr>
            <p:spPr>
              <a:xfrm>
                <a:off x="8151" y="2104"/>
                <a:ext cx="9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707" name="文本框 32">
              <a:extLst>
                <a:ext uri="{FF2B5EF4-FFF2-40B4-BE49-F238E27FC236}">
                  <a16:creationId xmlns:a16="http://schemas.microsoft.com/office/drawing/2014/main" id="{5283D064-F48F-4684-92A9-4887FE3B0992}"/>
                </a:ext>
              </a:extLst>
            </p:cNvPr>
            <p:cNvSpPr txBox="1">
              <a:spLocks noChangeArrowheads="1"/>
            </p:cNvSpPr>
            <p:nvPr/>
          </p:nvSpPr>
          <p:spPr bwMode="auto">
            <a:xfrm>
              <a:off x="9448" y="7567"/>
              <a:ext cx="44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29708" name="组合 33">
              <a:extLst>
                <a:ext uri="{FF2B5EF4-FFF2-40B4-BE49-F238E27FC236}">
                  <a16:creationId xmlns:a16="http://schemas.microsoft.com/office/drawing/2014/main" id="{BC014DE6-0FCA-401B-9304-FE68C68D2007}"/>
                </a:ext>
              </a:extLst>
            </p:cNvPr>
            <p:cNvGrpSpPr>
              <a:grpSpLocks/>
            </p:cNvGrpSpPr>
            <p:nvPr/>
          </p:nvGrpSpPr>
          <p:grpSpPr bwMode="auto">
            <a:xfrm>
              <a:off x="10445" y="7131"/>
              <a:ext cx="991" cy="1890"/>
              <a:chOff x="8152" y="1159"/>
              <a:chExt cx="991" cy="1890"/>
            </a:xfrm>
          </p:grpSpPr>
          <p:sp>
            <p:nvSpPr>
              <p:cNvPr id="29709" name="文本框 34">
                <a:extLst>
                  <a:ext uri="{FF2B5EF4-FFF2-40B4-BE49-F238E27FC236}">
                    <a16:creationId xmlns:a16="http://schemas.microsoft.com/office/drawing/2014/main" id="{B69FCEE3-4D00-4DBE-857E-27ED4D2E1294}"/>
                  </a:ext>
                </a:extLst>
              </p:cNvPr>
              <p:cNvSpPr txBox="1">
                <a:spLocks noChangeArrowheads="1"/>
              </p:cNvSpPr>
              <p:nvPr/>
            </p:nvSpPr>
            <p:spPr bwMode="auto">
              <a:xfrm>
                <a:off x="8152" y="1159"/>
                <a:ext cx="991"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8</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11</a:t>
                </a:r>
              </a:p>
            </p:txBody>
          </p:sp>
          <p:cxnSp>
            <p:nvCxnSpPr>
              <p:cNvPr id="36" name="直接连接符 35">
                <a:extLst>
                  <a:ext uri="{FF2B5EF4-FFF2-40B4-BE49-F238E27FC236}">
                    <a16:creationId xmlns:a16="http://schemas.microsoft.com/office/drawing/2014/main" id="{55483EE7-F376-466D-9F5F-C51B8DEB36C5}"/>
                  </a:ext>
                </a:extLst>
              </p:cNvPr>
              <p:cNvCxnSpPr>
                <a:stCxn id="29709" idx="1"/>
                <a:endCxn id="29709" idx="3"/>
              </p:cNvCxnSpPr>
              <p:nvPr/>
            </p:nvCxnSpPr>
            <p:spPr>
              <a:xfrm>
                <a:off x="8152" y="2104"/>
                <a:ext cx="9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41" name="图片 40" descr="横向校标_画板 1_WPS图片">
            <a:extLst>
              <a:ext uri="{FF2B5EF4-FFF2-40B4-BE49-F238E27FC236}">
                <a16:creationId xmlns:a16="http://schemas.microsoft.com/office/drawing/2014/main" id="{1CD1BAAE-941B-4147-8709-252D211A93A3}"/>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2">
            <a:extLst>
              <a:ext uri="{FF2B5EF4-FFF2-40B4-BE49-F238E27FC236}">
                <a16:creationId xmlns:a16="http://schemas.microsoft.com/office/drawing/2014/main" id="{E59DAA07-91CD-4A74-968E-8536C58B4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871538"/>
            <a:ext cx="850900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a:extLst>
              <a:ext uri="{FF2B5EF4-FFF2-40B4-BE49-F238E27FC236}">
                <a16:creationId xmlns:a16="http://schemas.microsoft.com/office/drawing/2014/main" id="{EBCC4E53-CDA7-4C01-B53D-17165494FD40}"/>
              </a:ext>
            </a:extLst>
          </p:cNvPr>
          <p:cNvGrpSpPr>
            <a:grpSpLocks/>
          </p:cNvGrpSpPr>
          <p:nvPr/>
        </p:nvGrpSpPr>
        <p:grpSpPr bwMode="auto">
          <a:xfrm>
            <a:off x="1317625" y="1984375"/>
            <a:ext cx="4521200" cy="3455988"/>
            <a:chOff x="1839" y="3124"/>
            <a:chExt cx="7120" cy="5443"/>
          </a:xfrm>
        </p:grpSpPr>
        <p:sp>
          <p:nvSpPr>
            <p:cNvPr id="30739" name="文本框 25">
              <a:extLst>
                <a:ext uri="{FF2B5EF4-FFF2-40B4-BE49-F238E27FC236}">
                  <a16:creationId xmlns:a16="http://schemas.microsoft.com/office/drawing/2014/main" id="{7B7FF88B-84EE-4503-8246-EF42267513A9}"/>
                </a:ext>
              </a:extLst>
            </p:cNvPr>
            <p:cNvSpPr txBox="1">
              <a:spLocks noChangeArrowheads="1"/>
            </p:cNvSpPr>
            <p:nvPr/>
          </p:nvSpPr>
          <p:spPr bwMode="auto">
            <a:xfrm>
              <a:off x="1839" y="3575"/>
              <a:ext cx="712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       </a:t>
              </a:r>
              <a:r>
                <a:rPr lang="zh-CN" altLang="en-US"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en-US" altLang="zh-CN" sz="3600" dirty="0">
                  <a:solidFill>
                    <a:srgbClr val="FF0000"/>
                  </a:solidFill>
                  <a:latin typeface="楷体" panose="02010609060101010101" pitchFamily="49" charset="-122"/>
                  <a:ea typeface="楷体" panose="02010609060101010101" pitchFamily="49" charset="-122"/>
                </a:rPr>
                <a:t>(   </a:t>
              </a:r>
              <a:r>
                <a:rPr lang="zh-CN" altLang="en-US" sz="3600" dirty="0">
                  <a:solidFill>
                    <a:srgbClr val="FF0000"/>
                  </a:solidFill>
                  <a:latin typeface="Times New Roman" panose="02020603050405020304" pitchFamily="18" charset="0"/>
                  <a:ea typeface="楷体" panose="02010609060101010101" pitchFamily="49" charset="-122"/>
                </a:rPr>
                <a:t>－</a:t>
              </a:r>
              <a:r>
                <a:rPr lang="en-US" altLang="zh-CN" sz="3600" dirty="0">
                  <a:solidFill>
                    <a:srgbClr val="FF0000"/>
                  </a:solidFill>
                  <a:latin typeface="楷体" panose="02010609060101010101" pitchFamily="49" charset="-122"/>
                  <a:ea typeface="楷体" panose="02010609060101010101" pitchFamily="49" charset="-122"/>
                </a:rPr>
                <a:t>   )</a:t>
              </a:r>
              <a:r>
                <a:rPr lang="zh-CN" altLang="en-US" sz="3600" dirty="0">
                  <a:solidFill>
                    <a:srgbClr val="FF0000"/>
                  </a:solidFill>
                  <a:latin typeface="Times New Roman" panose="02020603050405020304" pitchFamily="18" charset="0"/>
                  <a:ea typeface="楷体" panose="02010609060101010101" pitchFamily="49" charset="-122"/>
                </a:rPr>
                <a:t>                     </a:t>
              </a:r>
            </a:p>
          </p:txBody>
        </p:sp>
        <p:grpSp>
          <p:nvGrpSpPr>
            <p:cNvPr id="30740" name="组合 27">
              <a:extLst>
                <a:ext uri="{FF2B5EF4-FFF2-40B4-BE49-F238E27FC236}">
                  <a16:creationId xmlns:a16="http://schemas.microsoft.com/office/drawing/2014/main" id="{24FD12CB-CF83-449E-8D38-4447BC068222}"/>
                </a:ext>
              </a:extLst>
            </p:cNvPr>
            <p:cNvGrpSpPr>
              <a:grpSpLocks/>
            </p:cNvGrpSpPr>
            <p:nvPr/>
          </p:nvGrpSpPr>
          <p:grpSpPr bwMode="auto">
            <a:xfrm>
              <a:off x="2774" y="3124"/>
              <a:ext cx="1008" cy="1888"/>
              <a:chOff x="8142" y="1159"/>
              <a:chExt cx="1008" cy="1888"/>
            </a:xfrm>
          </p:grpSpPr>
          <p:sp>
            <p:nvSpPr>
              <p:cNvPr id="30758" name="文本框 28">
                <a:extLst>
                  <a:ext uri="{FF2B5EF4-FFF2-40B4-BE49-F238E27FC236}">
                    <a16:creationId xmlns:a16="http://schemas.microsoft.com/office/drawing/2014/main" id="{A2E45E66-18A8-45CC-A828-18A9049A5576}"/>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19</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30" name="直接连接符 29">
                <a:extLst>
                  <a:ext uri="{FF2B5EF4-FFF2-40B4-BE49-F238E27FC236}">
                    <a16:creationId xmlns:a16="http://schemas.microsoft.com/office/drawing/2014/main" id="{06C99AA1-A2F1-4F6F-9A16-7F70F0D98E13}"/>
                  </a:ext>
                </a:extLst>
              </p:cNvPr>
              <p:cNvCxnSpPr>
                <a:stCxn id="30758" idx="1"/>
                <a:endCxn id="30758" idx="3"/>
              </p:cNvCxnSpPr>
              <p:nvPr/>
            </p:nvCxnSpPr>
            <p:spPr>
              <a:xfrm>
                <a:off x="8142" y="2104"/>
                <a:ext cx="10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741" name="组合 26">
              <a:extLst>
                <a:ext uri="{FF2B5EF4-FFF2-40B4-BE49-F238E27FC236}">
                  <a16:creationId xmlns:a16="http://schemas.microsoft.com/office/drawing/2014/main" id="{8CEC04EC-0BCC-454E-830A-94FB4B427526}"/>
                </a:ext>
              </a:extLst>
            </p:cNvPr>
            <p:cNvGrpSpPr>
              <a:grpSpLocks/>
            </p:cNvGrpSpPr>
            <p:nvPr/>
          </p:nvGrpSpPr>
          <p:grpSpPr bwMode="auto">
            <a:xfrm>
              <a:off x="5097" y="3124"/>
              <a:ext cx="1008" cy="1888"/>
              <a:chOff x="8142" y="1159"/>
              <a:chExt cx="1008" cy="1888"/>
            </a:xfrm>
          </p:grpSpPr>
          <p:sp>
            <p:nvSpPr>
              <p:cNvPr id="30756" name="文本框 30">
                <a:extLst>
                  <a:ext uri="{FF2B5EF4-FFF2-40B4-BE49-F238E27FC236}">
                    <a16:creationId xmlns:a16="http://schemas.microsoft.com/office/drawing/2014/main" id="{77810D32-7E7B-4E30-A941-57A240B11B89}"/>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40</a:t>
                </a:r>
              </a:p>
            </p:txBody>
          </p:sp>
          <p:cxnSp>
            <p:nvCxnSpPr>
              <p:cNvPr id="32" name="直接连接符 31">
                <a:extLst>
                  <a:ext uri="{FF2B5EF4-FFF2-40B4-BE49-F238E27FC236}">
                    <a16:creationId xmlns:a16="http://schemas.microsoft.com/office/drawing/2014/main" id="{D9FB701B-3B08-48B9-9E90-8D9F773441A9}"/>
                  </a:ext>
                </a:extLst>
              </p:cNvPr>
              <p:cNvCxnSpPr>
                <a:stCxn id="30756" idx="1"/>
                <a:endCxn id="30756"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742" name="文本框 44">
              <a:extLst>
                <a:ext uri="{FF2B5EF4-FFF2-40B4-BE49-F238E27FC236}">
                  <a16:creationId xmlns:a16="http://schemas.microsoft.com/office/drawing/2014/main" id="{058F603C-63E0-4336-B5FD-8089E899B13D}"/>
                </a:ext>
              </a:extLst>
            </p:cNvPr>
            <p:cNvSpPr txBox="1">
              <a:spLocks noChangeArrowheads="1"/>
            </p:cNvSpPr>
            <p:nvPr/>
          </p:nvSpPr>
          <p:spPr bwMode="auto">
            <a:xfrm>
              <a:off x="1839" y="5350"/>
              <a:ext cx="370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30743" name="组合 48">
              <a:extLst>
                <a:ext uri="{FF2B5EF4-FFF2-40B4-BE49-F238E27FC236}">
                  <a16:creationId xmlns:a16="http://schemas.microsoft.com/office/drawing/2014/main" id="{CA22488E-5D50-4895-8FA4-C5235E64BBD8}"/>
                </a:ext>
              </a:extLst>
            </p:cNvPr>
            <p:cNvGrpSpPr>
              <a:grpSpLocks/>
            </p:cNvGrpSpPr>
            <p:nvPr/>
          </p:nvGrpSpPr>
          <p:grpSpPr bwMode="auto">
            <a:xfrm>
              <a:off x="2841" y="4914"/>
              <a:ext cx="1008" cy="1888"/>
              <a:chOff x="8143" y="1159"/>
              <a:chExt cx="1008" cy="1888"/>
            </a:xfrm>
          </p:grpSpPr>
          <p:sp>
            <p:nvSpPr>
              <p:cNvPr id="30754" name="文本框 49">
                <a:extLst>
                  <a:ext uri="{FF2B5EF4-FFF2-40B4-BE49-F238E27FC236}">
                    <a16:creationId xmlns:a16="http://schemas.microsoft.com/office/drawing/2014/main" id="{4F1FA8EE-EEAB-457C-B0C2-AC0BB79DE70D}"/>
                  </a:ext>
                </a:extLst>
              </p:cNvPr>
              <p:cNvSpPr txBox="1">
                <a:spLocks noChangeArrowheads="1"/>
              </p:cNvSpPr>
              <p:nvPr/>
            </p:nvSpPr>
            <p:spPr bwMode="auto">
              <a:xfrm>
                <a:off x="8143"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38</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40</a:t>
                </a:r>
              </a:p>
            </p:txBody>
          </p:sp>
          <p:cxnSp>
            <p:nvCxnSpPr>
              <p:cNvPr id="51" name="直接连接符 50">
                <a:extLst>
                  <a:ext uri="{FF2B5EF4-FFF2-40B4-BE49-F238E27FC236}">
                    <a16:creationId xmlns:a16="http://schemas.microsoft.com/office/drawing/2014/main" id="{0D0FEE79-B49B-4029-85D0-E62CA5D6A608}"/>
                  </a:ext>
                </a:extLst>
              </p:cNvPr>
              <p:cNvCxnSpPr>
                <a:stCxn id="30754" idx="1"/>
                <a:endCxn id="30754" idx="3"/>
              </p:cNvCxnSpPr>
              <p:nvPr/>
            </p:nvCxnSpPr>
            <p:spPr>
              <a:xfrm>
                <a:off x="8144"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744" name="组合 3">
              <a:extLst>
                <a:ext uri="{FF2B5EF4-FFF2-40B4-BE49-F238E27FC236}">
                  <a16:creationId xmlns:a16="http://schemas.microsoft.com/office/drawing/2014/main" id="{54CD1145-5349-49E3-8C98-34904A8FB899}"/>
                </a:ext>
              </a:extLst>
            </p:cNvPr>
            <p:cNvGrpSpPr>
              <a:grpSpLocks/>
            </p:cNvGrpSpPr>
            <p:nvPr/>
          </p:nvGrpSpPr>
          <p:grpSpPr bwMode="auto">
            <a:xfrm>
              <a:off x="6789" y="3139"/>
              <a:ext cx="1008" cy="1888"/>
              <a:chOff x="8142" y="1159"/>
              <a:chExt cx="1008" cy="1888"/>
            </a:xfrm>
          </p:grpSpPr>
          <p:sp>
            <p:nvSpPr>
              <p:cNvPr id="30752" name="文本框 4">
                <a:extLst>
                  <a:ext uri="{FF2B5EF4-FFF2-40B4-BE49-F238E27FC236}">
                    <a16:creationId xmlns:a16="http://schemas.microsoft.com/office/drawing/2014/main" id="{62677B21-4410-479D-923F-5B9B8976E301}"/>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40</a:t>
                </a:r>
              </a:p>
            </p:txBody>
          </p:sp>
          <p:cxnSp>
            <p:nvCxnSpPr>
              <p:cNvPr id="7" name="直接连接符 6">
                <a:extLst>
                  <a:ext uri="{FF2B5EF4-FFF2-40B4-BE49-F238E27FC236}">
                    <a16:creationId xmlns:a16="http://schemas.microsoft.com/office/drawing/2014/main" id="{EF9D236B-43DD-47CD-A00A-37C5FF0BB21B}"/>
                  </a:ext>
                </a:extLst>
              </p:cNvPr>
              <p:cNvCxnSpPr>
                <a:stCxn id="30752" idx="1"/>
                <a:endCxn id="30752" idx="3"/>
              </p:cNvCxnSpPr>
              <p:nvPr/>
            </p:nvCxnSpPr>
            <p:spPr>
              <a:xfrm>
                <a:off x="8142" y="2104"/>
                <a:ext cx="10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745" name="文本框 9">
              <a:extLst>
                <a:ext uri="{FF2B5EF4-FFF2-40B4-BE49-F238E27FC236}">
                  <a16:creationId xmlns:a16="http://schemas.microsoft.com/office/drawing/2014/main" id="{8FC21143-33F9-4617-85BD-6A5F90A9B151}"/>
                </a:ext>
              </a:extLst>
            </p:cNvPr>
            <p:cNvSpPr txBox="1">
              <a:spLocks noChangeArrowheads="1"/>
            </p:cNvSpPr>
            <p:nvPr/>
          </p:nvSpPr>
          <p:spPr bwMode="auto">
            <a:xfrm>
              <a:off x="1839" y="7115"/>
              <a:ext cx="370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30746" name="组合 17">
              <a:extLst>
                <a:ext uri="{FF2B5EF4-FFF2-40B4-BE49-F238E27FC236}">
                  <a16:creationId xmlns:a16="http://schemas.microsoft.com/office/drawing/2014/main" id="{BC7302DA-4A88-4DD6-A30C-775051819256}"/>
                </a:ext>
              </a:extLst>
            </p:cNvPr>
            <p:cNvGrpSpPr>
              <a:grpSpLocks/>
            </p:cNvGrpSpPr>
            <p:nvPr/>
          </p:nvGrpSpPr>
          <p:grpSpPr bwMode="auto">
            <a:xfrm>
              <a:off x="2842" y="6679"/>
              <a:ext cx="1008" cy="1888"/>
              <a:chOff x="8144" y="1159"/>
              <a:chExt cx="1008" cy="1888"/>
            </a:xfrm>
          </p:grpSpPr>
          <p:sp>
            <p:nvSpPr>
              <p:cNvPr id="30750" name="文本框 18">
                <a:extLst>
                  <a:ext uri="{FF2B5EF4-FFF2-40B4-BE49-F238E27FC236}">
                    <a16:creationId xmlns:a16="http://schemas.microsoft.com/office/drawing/2014/main" id="{6D62785F-1815-4830-9B09-63A2D48E58AD}"/>
                  </a:ext>
                </a:extLst>
              </p:cNvPr>
              <p:cNvSpPr txBox="1">
                <a:spLocks noChangeArrowheads="1"/>
              </p:cNvSpPr>
              <p:nvPr/>
            </p:nvSpPr>
            <p:spPr bwMode="auto">
              <a:xfrm>
                <a:off x="8144"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40</a:t>
                </a:r>
              </a:p>
            </p:txBody>
          </p:sp>
          <p:cxnSp>
            <p:nvCxnSpPr>
              <p:cNvPr id="20" name="直接连接符 19">
                <a:extLst>
                  <a:ext uri="{FF2B5EF4-FFF2-40B4-BE49-F238E27FC236}">
                    <a16:creationId xmlns:a16="http://schemas.microsoft.com/office/drawing/2014/main" id="{9C3C8364-3F28-4CB5-9A3B-9682FA5B8708}"/>
                  </a:ext>
                </a:extLst>
              </p:cNvPr>
              <p:cNvCxnSpPr>
                <a:stCxn id="30750" idx="1"/>
                <a:endCxn id="30750" idx="3"/>
              </p:cNvCxnSpPr>
              <p:nvPr/>
            </p:nvCxnSpPr>
            <p:spPr>
              <a:xfrm>
                <a:off x="8144"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747" name="组合 5">
              <a:extLst>
                <a:ext uri="{FF2B5EF4-FFF2-40B4-BE49-F238E27FC236}">
                  <a16:creationId xmlns:a16="http://schemas.microsoft.com/office/drawing/2014/main" id="{1469FD9F-52B1-495D-9518-AB9A6F582A2C}"/>
                </a:ext>
              </a:extLst>
            </p:cNvPr>
            <p:cNvGrpSpPr>
              <a:grpSpLocks/>
            </p:cNvGrpSpPr>
            <p:nvPr/>
          </p:nvGrpSpPr>
          <p:grpSpPr bwMode="auto">
            <a:xfrm>
              <a:off x="4781" y="4914"/>
              <a:ext cx="1008" cy="1888"/>
              <a:chOff x="8142" y="1159"/>
              <a:chExt cx="1008" cy="1888"/>
            </a:xfrm>
          </p:grpSpPr>
          <p:sp>
            <p:nvSpPr>
              <p:cNvPr id="30748" name="文本框 7">
                <a:extLst>
                  <a:ext uri="{FF2B5EF4-FFF2-40B4-BE49-F238E27FC236}">
                    <a16:creationId xmlns:a16="http://schemas.microsoft.com/office/drawing/2014/main" id="{A2F886A2-B578-4B4F-9D6B-20F9B4DC0EE0}"/>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40</a:t>
                </a:r>
              </a:p>
            </p:txBody>
          </p:sp>
          <p:cxnSp>
            <p:nvCxnSpPr>
              <p:cNvPr id="9" name="直接连接符 8">
                <a:extLst>
                  <a:ext uri="{FF2B5EF4-FFF2-40B4-BE49-F238E27FC236}">
                    <a16:creationId xmlns:a16="http://schemas.microsoft.com/office/drawing/2014/main" id="{3C3BDA55-AAA2-492C-9EAC-682E31FA7886}"/>
                  </a:ext>
                </a:extLst>
              </p:cNvPr>
              <p:cNvCxnSpPr>
                <a:stCxn id="30748" idx="1"/>
                <a:endCxn id="30748" idx="3"/>
              </p:cNvCxnSpPr>
              <p:nvPr/>
            </p:nvCxnSpPr>
            <p:spPr>
              <a:xfrm>
                <a:off x="8143"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52" name="组合 51">
            <a:extLst>
              <a:ext uri="{FF2B5EF4-FFF2-40B4-BE49-F238E27FC236}">
                <a16:creationId xmlns:a16="http://schemas.microsoft.com/office/drawing/2014/main" id="{D0F3C80C-70D1-4CCB-9B54-ED6DAB995E4D}"/>
              </a:ext>
            </a:extLst>
          </p:cNvPr>
          <p:cNvGrpSpPr>
            <a:grpSpLocks/>
          </p:cNvGrpSpPr>
          <p:nvPr/>
        </p:nvGrpSpPr>
        <p:grpSpPr bwMode="auto">
          <a:xfrm>
            <a:off x="5692776" y="1979614"/>
            <a:ext cx="6329363" cy="2071687"/>
            <a:chOff x="8731" y="3117"/>
            <a:chExt cx="9966" cy="3264"/>
          </a:xfrm>
        </p:grpSpPr>
        <p:sp>
          <p:nvSpPr>
            <p:cNvPr id="30725" name="文本框 12">
              <a:extLst>
                <a:ext uri="{FF2B5EF4-FFF2-40B4-BE49-F238E27FC236}">
                  <a16:creationId xmlns:a16="http://schemas.microsoft.com/office/drawing/2014/main" id="{A54FEEE8-ACB1-4E9C-8EC0-561D2A73EF70}"/>
                </a:ext>
              </a:extLst>
            </p:cNvPr>
            <p:cNvSpPr txBox="1">
              <a:spLocks noChangeArrowheads="1"/>
            </p:cNvSpPr>
            <p:nvPr/>
          </p:nvSpPr>
          <p:spPr bwMode="auto">
            <a:xfrm>
              <a:off x="8731" y="3575"/>
              <a:ext cx="996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a:t>
              </a:r>
              <a:r>
                <a:rPr lang="en-US" altLang="zh-CN" sz="3600">
                  <a:solidFill>
                    <a:srgbClr val="FF0000"/>
                  </a:solidFill>
                  <a:latin typeface="楷体" panose="02010609060101010101" pitchFamily="49" charset="-122"/>
                  <a:ea typeface="楷体" panose="02010609060101010101" pitchFamily="49" charset="-122"/>
                </a:rPr>
                <a:t>(   </a:t>
              </a:r>
              <a:r>
                <a:rPr lang="zh-CN" altLang="en-US" sz="3600">
                  <a:solidFill>
                    <a:srgbClr val="FF0000"/>
                  </a:solidFill>
                  <a:latin typeface="楷体" panose="02010609060101010101" pitchFamily="49" charset="-122"/>
                  <a:ea typeface="楷体" panose="02010609060101010101" pitchFamily="49" charset="-122"/>
                </a:rPr>
                <a:t>＋ </a:t>
              </a:r>
              <a:r>
                <a:rPr lang="en-US" altLang="zh-CN" sz="3600">
                  <a:solidFill>
                    <a:srgbClr val="FF0000"/>
                  </a:solidFill>
                  <a:latin typeface="楷体" panose="02010609060101010101" pitchFamily="49" charset="-122"/>
                  <a:ea typeface="楷体" panose="02010609060101010101" pitchFamily="49" charset="-122"/>
                </a:rPr>
                <a:t>  )</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en-US" altLang="zh-CN" sz="3600">
                  <a:solidFill>
                    <a:srgbClr val="FF0000"/>
                  </a:solidFill>
                  <a:latin typeface="楷体" panose="02010609060101010101" pitchFamily="49" charset="-122"/>
                  <a:ea typeface="楷体" panose="02010609060101010101" pitchFamily="49" charset="-122"/>
                </a:rPr>
                <a:t>(    </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en-US" altLang="zh-CN" sz="3600">
                  <a:solidFill>
                    <a:srgbClr val="FF0000"/>
                  </a:solidFill>
                  <a:latin typeface="楷体" panose="02010609060101010101" pitchFamily="49" charset="-122"/>
                  <a:ea typeface="楷体" panose="02010609060101010101" pitchFamily="49" charset="-122"/>
                </a:rPr>
                <a:t>    )</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30726" name="组合 13">
              <a:extLst>
                <a:ext uri="{FF2B5EF4-FFF2-40B4-BE49-F238E27FC236}">
                  <a16:creationId xmlns:a16="http://schemas.microsoft.com/office/drawing/2014/main" id="{E466719E-4DB6-4D24-8B21-41AAD0372427}"/>
                </a:ext>
              </a:extLst>
            </p:cNvPr>
            <p:cNvGrpSpPr>
              <a:grpSpLocks/>
            </p:cNvGrpSpPr>
            <p:nvPr/>
          </p:nvGrpSpPr>
          <p:grpSpPr bwMode="auto">
            <a:xfrm>
              <a:off x="10005" y="3139"/>
              <a:ext cx="1008" cy="1888"/>
              <a:chOff x="8142" y="1159"/>
              <a:chExt cx="1008" cy="1888"/>
            </a:xfrm>
          </p:grpSpPr>
          <p:sp>
            <p:nvSpPr>
              <p:cNvPr id="30737" name="文本框 14">
                <a:extLst>
                  <a:ext uri="{FF2B5EF4-FFF2-40B4-BE49-F238E27FC236}">
                    <a16:creationId xmlns:a16="http://schemas.microsoft.com/office/drawing/2014/main" id="{17758B10-6CE1-48AD-B682-476AB732AAA4}"/>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16" name="直接连接符 15">
                <a:extLst>
                  <a:ext uri="{FF2B5EF4-FFF2-40B4-BE49-F238E27FC236}">
                    <a16:creationId xmlns:a16="http://schemas.microsoft.com/office/drawing/2014/main" id="{90CE400D-230F-4FD1-A81A-48988C700D24}"/>
                  </a:ext>
                </a:extLst>
              </p:cNvPr>
              <p:cNvCxnSpPr>
                <a:stCxn id="30737" idx="1"/>
                <a:endCxn id="30737" idx="3"/>
              </p:cNvCxnSpPr>
              <p:nvPr/>
            </p:nvCxnSpPr>
            <p:spPr>
              <a:xfrm>
                <a:off x="8143" y="2105"/>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727" name="组合 16">
              <a:extLst>
                <a:ext uri="{FF2B5EF4-FFF2-40B4-BE49-F238E27FC236}">
                  <a16:creationId xmlns:a16="http://schemas.microsoft.com/office/drawing/2014/main" id="{686CA6AA-A425-4F7F-9B49-6D0A378D2223}"/>
                </a:ext>
              </a:extLst>
            </p:cNvPr>
            <p:cNvGrpSpPr>
              <a:grpSpLocks/>
            </p:cNvGrpSpPr>
            <p:nvPr/>
          </p:nvGrpSpPr>
          <p:grpSpPr bwMode="auto">
            <a:xfrm>
              <a:off x="11763" y="3139"/>
              <a:ext cx="1008" cy="1888"/>
              <a:chOff x="8142" y="1159"/>
              <a:chExt cx="1008" cy="1888"/>
            </a:xfrm>
          </p:grpSpPr>
          <p:sp>
            <p:nvSpPr>
              <p:cNvPr id="30735" name="文本框 20">
                <a:extLst>
                  <a:ext uri="{FF2B5EF4-FFF2-40B4-BE49-F238E27FC236}">
                    <a16:creationId xmlns:a16="http://schemas.microsoft.com/office/drawing/2014/main" id="{4CDE24C4-AA0E-4DEE-9E94-4B1A5103689D}"/>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8</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22" name="直接连接符 21">
                <a:extLst>
                  <a:ext uri="{FF2B5EF4-FFF2-40B4-BE49-F238E27FC236}">
                    <a16:creationId xmlns:a16="http://schemas.microsoft.com/office/drawing/2014/main" id="{45AD2716-635F-4468-9D14-79C5D4E7E1D4}"/>
                  </a:ext>
                </a:extLst>
              </p:cNvPr>
              <p:cNvCxnSpPr>
                <a:stCxn id="30735" idx="1"/>
                <a:endCxn id="30735" idx="3"/>
              </p:cNvCxnSpPr>
              <p:nvPr/>
            </p:nvCxnSpPr>
            <p:spPr>
              <a:xfrm>
                <a:off x="8142" y="2105"/>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728" name="文本框 22">
              <a:extLst>
                <a:ext uri="{FF2B5EF4-FFF2-40B4-BE49-F238E27FC236}">
                  <a16:creationId xmlns:a16="http://schemas.microsoft.com/office/drawing/2014/main" id="{A57B3F23-BFB0-4E08-BDB6-40E71BD439FD}"/>
                </a:ext>
              </a:extLst>
            </p:cNvPr>
            <p:cNvSpPr txBox="1">
              <a:spLocks noChangeArrowheads="1"/>
            </p:cNvSpPr>
            <p:nvPr/>
          </p:nvSpPr>
          <p:spPr bwMode="auto">
            <a:xfrm>
              <a:off x="8731" y="5365"/>
              <a:ext cx="27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a:t>
              </a:r>
              <a:r>
                <a:rPr lang="en-US" altLang="zh-CN" sz="3600">
                  <a:solidFill>
                    <a:srgbClr val="FF0000"/>
                  </a:solidFill>
                  <a:latin typeface="Times New Roman" panose="02020603050405020304" pitchFamily="18" charset="0"/>
                  <a:ea typeface="楷体" panose="02010609060101010101" pitchFamily="49" charset="-122"/>
                </a:rPr>
                <a:t>1</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30729" name="组合 34">
              <a:extLst>
                <a:ext uri="{FF2B5EF4-FFF2-40B4-BE49-F238E27FC236}">
                  <a16:creationId xmlns:a16="http://schemas.microsoft.com/office/drawing/2014/main" id="{2AEC582C-97A7-4FD3-BA39-5E4C92F70435}"/>
                </a:ext>
              </a:extLst>
            </p:cNvPr>
            <p:cNvGrpSpPr>
              <a:grpSpLocks/>
            </p:cNvGrpSpPr>
            <p:nvPr/>
          </p:nvGrpSpPr>
          <p:grpSpPr bwMode="auto">
            <a:xfrm>
              <a:off x="14488" y="3117"/>
              <a:ext cx="1008" cy="1888"/>
              <a:chOff x="8142" y="1159"/>
              <a:chExt cx="1008" cy="1888"/>
            </a:xfrm>
          </p:grpSpPr>
          <p:sp>
            <p:nvSpPr>
              <p:cNvPr id="30733" name="文本框 35">
                <a:extLst>
                  <a:ext uri="{FF2B5EF4-FFF2-40B4-BE49-F238E27FC236}">
                    <a16:creationId xmlns:a16="http://schemas.microsoft.com/office/drawing/2014/main" id="{15BB2080-61BF-47FE-92EA-48EAA747CFF5}"/>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12</a:t>
                </a:r>
              </a:p>
            </p:txBody>
          </p:sp>
          <p:cxnSp>
            <p:nvCxnSpPr>
              <p:cNvPr id="37" name="直接连接符 36">
                <a:extLst>
                  <a:ext uri="{FF2B5EF4-FFF2-40B4-BE49-F238E27FC236}">
                    <a16:creationId xmlns:a16="http://schemas.microsoft.com/office/drawing/2014/main" id="{962AB3F1-2D2B-42ED-82E0-1AEB7160B780}"/>
                  </a:ext>
                </a:extLst>
              </p:cNvPr>
              <p:cNvCxnSpPr>
                <a:stCxn id="30733" idx="1"/>
                <a:endCxn id="30733" idx="3"/>
              </p:cNvCxnSpPr>
              <p:nvPr/>
            </p:nvCxnSpPr>
            <p:spPr>
              <a:xfrm>
                <a:off x="8142" y="2104"/>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730" name="组合 45">
              <a:extLst>
                <a:ext uri="{FF2B5EF4-FFF2-40B4-BE49-F238E27FC236}">
                  <a16:creationId xmlns:a16="http://schemas.microsoft.com/office/drawing/2014/main" id="{5950AAE9-177E-4259-866B-08300BF895BF}"/>
                </a:ext>
              </a:extLst>
            </p:cNvPr>
            <p:cNvGrpSpPr>
              <a:grpSpLocks/>
            </p:cNvGrpSpPr>
            <p:nvPr/>
          </p:nvGrpSpPr>
          <p:grpSpPr bwMode="auto">
            <a:xfrm>
              <a:off x="16631" y="3117"/>
              <a:ext cx="1008" cy="1888"/>
              <a:chOff x="8142" y="1159"/>
              <a:chExt cx="1008" cy="1888"/>
            </a:xfrm>
          </p:grpSpPr>
          <p:sp>
            <p:nvSpPr>
              <p:cNvPr id="30731" name="文本框 46">
                <a:extLst>
                  <a:ext uri="{FF2B5EF4-FFF2-40B4-BE49-F238E27FC236}">
                    <a16:creationId xmlns:a16="http://schemas.microsoft.com/office/drawing/2014/main" id="{D35CC801-63B0-49AA-867E-AFEDD83FFF67}"/>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12</a:t>
                </a:r>
              </a:p>
            </p:txBody>
          </p:sp>
          <p:cxnSp>
            <p:nvCxnSpPr>
              <p:cNvPr id="48" name="直接连接符 47">
                <a:extLst>
                  <a:ext uri="{FF2B5EF4-FFF2-40B4-BE49-F238E27FC236}">
                    <a16:creationId xmlns:a16="http://schemas.microsoft.com/office/drawing/2014/main" id="{B61CA1C7-26AB-4385-B5DA-E075E8F1F9BF}"/>
                  </a:ext>
                </a:extLst>
              </p:cNvPr>
              <p:cNvCxnSpPr>
                <a:stCxn id="30731" idx="1"/>
                <a:endCxn id="30731" idx="3"/>
              </p:cNvCxnSpPr>
              <p:nvPr/>
            </p:nvCxnSpPr>
            <p:spPr>
              <a:xfrm>
                <a:off x="8141" y="2104"/>
                <a:ext cx="101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40" name="图片 39" descr="横向校标_画板 1_WPS图片">
            <a:extLst>
              <a:ext uri="{FF2B5EF4-FFF2-40B4-BE49-F238E27FC236}">
                <a16:creationId xmlns:a16="http://schemas.microsoft.com/office/drawing/2014/main" id="{55F30C82-55DB-4EE8-BCE8-FC4DD2EED2C7}"/>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7">
            <a:extLst>
              <a:ext uri="{FF2B5EF4-FFF2-40B4-BE49-F238E27FC236}">
                <a16:creationId xmlns:a16="http://schemas.microsoft.com/office/drawing/2014/main" id="{47969231-598E-4924-84F6-E9E9C9B19097}"/>
              </a:ext>
            </a:extLst>
          </p:cNvPr>
          <p:cNvGrpSpPr>
            <a:grpSpLocks/>
          </p:cNvGrpSpPr>
          <p:nvPr/>
        </p:nvGrpSpPr>
        <p:grpSpPr bwMode="auto">
          <a:xfrm>
            <a:off x="939801" y="469900"/>
            <a:ext cx="10302875" cy="2471738"/>
            <a:chOff x="1245" y="740"/>
            <a:chExt cx="16224" cy="3893"/>
          </a:xfrm>
        </p:grpSpPr>
        <p:sp>
          <p:nvSpPr>
            <p:cNvPr id="31765" name="文本框 1">
              <a:extLst>
                <a:ext uri="{FF2B5EF4-FFF2-40B4-BE49-F238E27FC236}">
                  <a16:creationId xmlns:a16="http://schemas.microsoft.com/office/drawing/2014/main" id="{7427D257-657E-4391-B9D5-B07569D23CAC}"/>
                </a:ext>
              </a:extLst>
            </p:cNvPr>
            <p:cNvSpPr txBox="1">
              <a:spLocks noChangeArrowheads="1"/>
            </p:cNvSpPr>
            <p:nvPr/>
          </p:nvSpPr>
          <p:spPr bwMode="auto">
            <a:xfrm>
              <a:off x="1245" y="827"/>
              <a:ext cx="16225" cy="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en-US" altLang="zh-CN" sz="3600" dirty="0">
                  <a:solidFill>
                    <a:prstClr val="black"/>
                  </a:solidFill>
                  <a:latin typeface="Times New Roman" panose="02020603050405020304" pitchFamily="18" charset="0"/>
                  <a:ea typeface="楷体" panose="02010609060101010101" pitchFamily="49" charset="-122"/>
                </a:rPr>
                <a:t>5</a:t>
              </a:r>
              <a:r>
                <a:rPr lang="zh-CN" altLang="en-US" sz="3600" dirty="0">
                  <a:solidFill>
                    <a:prstClr val="black"/>
                  </a:solidFill>
                  <a:latin typeface="Times New Roman" panose="02020603050405020304" pitchFamily="18" charset="0"/>
                  <a:ea typeface="楷体" panose="02010609060101010101" pitchFamily="49" charset="-122"/>
                </a:rPr>
                <a:t>. 园艺师种一批树，第一天上午种了这批树的      ，下午种了这批树的     ，第二天种了这批树的     ，第二天比第一天多种这批树的几分之几？</a:t>
              </a:r>
            </a:p>
          </p:txBody>
        </p:sp>
        <p:grpSp>
          <p:nvGrpSpPr>
            <p:cNvPr id="31766" name="组合 17">
              <a:extLst>
                <a:ext uri="{FF2B5EF4-FFF2-40B4-BE49-F238E27FC236}">
                  <a16:creationId xmlns:a16="http://schemas.microsoft.com/office/drawing/2014/main" id="{A924C9CC-E681-47B9-9AF3-F2CC5A6179B2}"/>
                </a:ext>
              </a:extLst>
            </p:cNvPr>
            <p:cNvGrpSpPr>
              <a:grpSpLocks/>
            </p:cNvGrpSpPr>
            <p:nvPr/>
          </p:nvGrpSpPr>
          <p:grpSpPr bwMode="auto">
            <a:xfrm>
              <a:off x="16001" y="740"/>
              <a:ext cx="648" cy="1888"/>
              <a:chOff x="8322" y="1159"/>
              <a:chExt cx="648" cy="1888"/>
            </a:xfrm>
          </p:grpSpPr>
          <p:sp>
            <p:nvSpPr>
              <p:cNvPr id="31773" name="文本框 18">
                <a:extLst>
                  <a:ext uri="{FF2B5EF4-FFF2-40B4-BE49-F238E27FC236}">
                    <a16:creationId xmlns:a16="http://schemas.microsoft.com/office/drawing/2014/main" id="{B045A148-5ED4-45BF-B85B-D8981046E177}"/>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20" name="直接连接符 19">
                <a:extLst>
                  <a:ext uri="{FF2B5EF4-FFF2-40B4-BE49-F238E27FC236}">
                    <a16:creationId xmlns:a16="http://schemas.microsoft.com/office/drawing/2014/main" id="{F0A809C6-7C86-4B00-B6F1-D6DF5CEBE5AC}"/>
                  </a:ext>
                </a:extLst>
              </p:cNvPr>
              <p:cNvCxnSpPr>
                <a:stCxn id="31773" idx="1"/>
                <a:endCxn id="31773" idx="3"/>
              </p:cNvCxnSpPr>
              <p:nvPr/>
            </p:nvCxnSpPr>
            <p:spPr>
              <a:xfrm>
                <a:off x="8323" y="2104"/>
                <a:ext cx="6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767" name="组合 1">
              <a:extLst>
                <a:ext uri="{FF2B5EF4-FFF2-40B4-BE49-F238E27FC236}">
                  <a16:creationId xmlns:a16="http://schemas.microsoft.com/office/drawing/2014/main" id="{6D37FED2-7187-481E-87A3-20161527F04B}"/>
                </a:ext>
              </a:extLst>
            </p:cNvPr>
            <p:cNvGrpSpPr>
              <a:grpSpLocks/>
            </p:cNvGrpSpPr>
            <p:nvPr/>
          </p:nvGrpSpPr>
          <p:grpSpPr bwMode="auto">
            <a:xfrm>
              <a:off x="7249" y="1934"/>
              <a:ext cx="648" cy="1888"/>
              <a:chOff x="8322" y="1159"/>
              <a:chExt cx="648" cy="1888"/>
            </a:xfrm>
          </p:grpSpPr>
          <p:sp>
            <p:nvSpPr>
              <p:cNvPr id="31771" name="文本框 2">
                <a:extLst>
                  <a:ext uri="{FF2B5EF4-FFF2-40B4-BE49-F238E27FC236}">
                    <a16:creationId xmlns:a16="http://schemas.microsoft.com/office/drawing/2014/main" id="{B8CF85E0-A07C-4CB3-8927-2E2D5ACD87B0}"/>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4</a:t>
                </a:r>
              </a:p>
            </p:txBody>
          </p:sp>
          <p:cxnSp>
            <p:nvCxnSpPr>
              <p:cNvPr id="4" name="直接连接符 3">
                <a:extLst>
                  <a:ext uri="{FF2B5EF4-FFF2-40B4-BE49-F238E27FC236}">
                    <a16:creationId xmlns:a16="http://schemas.microsoft.com/office/drawing/2014/main" id="{978260F9-ABE2-4F51-8211-5F4D70027871}"/>
                  </a:ext>
                </a:extLst>
              </p:cNvPr>
              <p:cNvCxnSpPr>
                <a:stCxn id="31771" idx="1"/>
                <a:endCxn id="31771" idx="3"/>
              </p:cNvCxnSpPr>
              <p:nvPr/>
            </p:nvCxnSpPr>
            <p:spPr>
              <a:xfrm>
                <a:off x="8323" y="2105"/>
                <a:ext cx="6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768" name="组合 4">
              <a:extLst>
                <a:ext uri="{FF2B5EF4-FFF2-40B4-BE49-F238E27FC236}">
                  <a16:creationId xmlns:a16="http://schemas.microsoft.com/office/drawing/2014/main" id="{07F768B4-30EE-45ED-9A65-ECB0C649051A}"/>
                </a:ext>
              </a:extLst>
            </p:cNvPr>
            <p:cNvGrpSpPr>
              <a:grpSpLocks/>
            </p:cNvGrpSpPr>
            <p:nvPr/>
          </p:nvGrpSpPr>
          <p:grpSpPr bwMode="auto">
            <a:xfrm>
              <a:off x="15375" y="1890"/>
              <a:ext cx="648" cy="1888"/>
              <a:chOff x="8322" y="1159"/>
              <a:chExt cx="648" cy="1888"/>
            </a:xfrm>
          </p:grpSpPr>
          <p:sp>
            <p:nvSpPr>
              <p:cNvPr id="31769" name="文本框 5">
                <a:extLst>
                  <a:ext uri="{FF2B5EF4-FFF2-40B4-BE49-F238E27FC236}">
                    <a16:creationId xmlns:a16="http://schemas.microsoft.com/office/drawing/2014/main" id="{B50EC5C9-51FD-40C7-B0AB-45B6D1485B6E}"/>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2</a:t>
                </a:r>
              </a:p>
            </p:txBody>
          </p:sp>
          <p:cxnSp>
            <p:nvCxnSpPr>
              <p:cNvPr id="7" name="直接连接符 6">
                <a:extLst>
                  <a:ext uri="{FF2B5EF4-FFF2-40B4-BE49-F238E27FC236}">
                    <a16:creationId xmlns:a16="http://schemas.microsoft.com/office/drawing/2014/main" id="{C6E94909-18B3-4FDA-AA4E-9F688BFC02E3}"/>
                  </a:ext>
                </a:extLst>
              </p:cNvPr>
              <p:cNvCxnSpPr>
                <a:stCxn id="31769" idx="1"/>
                <a:endCxn id="31769" idx="3"/>
              </p:cNvCxnSpPr>
              <p:nvPr/>
            </p:nvCxnSpPr>
            <p:spPr>
              <a:xfrm>
                <a:off x="8321" y="2104"/>
                <a:ext cx="6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828" name="组合 10">
            <a:extLst>
              <a:ext uri="{FF2B5EF4-FFF2-40B4-BE49-F238E27FC236}">
                <a16:creationId xmlns:a16="http://schemas.microsoft.com/office/drawing/2014/main" id="{6AA520E4-C1C9-4E81-A4CB-BF767B9D5698}"/>
              </a:ext>
            </a:extLst>
          </p:cNvPr>
          <p:cNvGrpSpPr>
            <a:grpSpLocks/>
          </p:cNvGrpSpPr>
          <p:nvPr/>
        </p:nvGrpSpPr>
        <p:grpSpPr bwMode="auto">
          <a:xfrm>
            <a:off x="1828800" y="3175001"/>
            <a:ext cx="8369300" cy="2430145"/>
            <a:chOff x="3097" y="4886"/>
            <a:chExt cx="13181" cy="3827"/>
          </a:xfrm>
        </p:grpSpPr>
        <p:sp>
          <p:nvSpPr>
            <p:cNvPr id="31748" name="文本框 20">
              <a:extLst>
                <a:ext uri="{FF2B5EF4-FFF2-40B4-BE49-F238E27FC236}">
                  <a16:creationId xmlns:a16="http://schemas.microsoft.com/office/drawing/2014/main" id="{DD22FAF8-BA0D-4F3E-86CE-D5A10C55E437}"/>
                </a:ext>
              </a:extLst>
            </p:cNvPr>
            <p:cNvSpPr txBox="1">
              <a:spLocks noChangeArrowheads="1"/>
            </p:cNvSpPr>
            <p:nvPr/>
          </p:nvSpPr>
          <p:spPr bwMode="auto">
            <a:xfrm>
              <a:off x="3097" y="7172"/>
              <a:ext cx="13181"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答：第二天比第一天多种这批树的       。</a:t>
              </a:r>
            </a:p>
          </p:txBody>
        </p:sp>
        <p:sp>
          <p:nvSpPr>
            <p:cNvPr id="31749" name="文本框 21">
              <a:extLst>
                <a:ext uri="{FF2B5EF4-FFF2-40B4-BE49-F238E27FC236}">
                  <a16:creationId xmlns:a16="http://schemas.microsoft.com/office/drawing/2014/main" id="{1593C73F-EEE0-4756-BB38-17BE4D7263CE}"/>
                </a:ext>
              </a:extLst>
            </p:cNvPr>
            <p:cNvSpPr txBox="1">
              <a:spLocks noChangeArrowheads="1"/>
            </p:cNvSpPr>
            <p:nvPr/>
          </p:nvSpPr>
          <p:spPr bwMode="auto">
            <a:xfrm>
              <a:off x="5024" y="5344"/>
              <a:ext cx="574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en-US" altLang="zh-CN" sz="3600">
                  <a:solidFill>
                    <a:srgbClr val="FF0000"/>
                  </a:solidFill>
                  <a:latin typeface="楷体" panose="02010609060101010101" pitchFamily="49" charset="-122"/>
                  <a:ea typeface="楷体" panose="02010609060101010101" pitchFamily="49" charset="-122"/>
                  <a:sym typeface="宋体" panose="02010600030101010101" pitchFamily="2" charset="-122"/>
                </a:rPr>
                <a:t>(</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      ＋  </a:t>
              </a:r>
              <a:r>
                <a:rPr lang="zh-CN" altLang="en-US" sz="3600">
                  <a:solidFill>
                    <a:srgbClr val="FF0000"/>
                  </a:solidFill>
                  <a:latin typeface="Times New Roman" panose="02020603050405020304" pitchFamily="18" charset="0"/>
                  <a:ea typeface="楷体" panose="02010609060101010101" pitchFamily="49" charset="-122"/>
                </a:rPr>
                <a:t>   </a:t>
              </a:r>
              <a:r>
                <a:rPr lang="en-US" altLang="zh-CN" sz="3600">
                  <a:solidFill>
                    <a:srgbClr val="FF0000"/>
                  </a:solidFill>
                  <a:latin typeface="楷体" panose="02010609060101010101" pitchFamily="49" charset="-122"/>
                  <a:ea typeface="楷体" panose="02010609060101010101" pitchFamily="49" charset="-122"/>
                  <a:sym typeface="宋体" panose="02010600030101010101" pitchFamily="2" charset="-122"/>
                </a:rPr>
                <a:t>)</a:t>
              </a:r>
              <a:r>
                <a:rPr lang="zh-CN" altLang="en-US" sz="3600">
                  <a:solidFill>
                    <a:srgbClr val="FF0000"/>
                  </a:solidFill>
                  <a:latin typeface="Times New Roman" panose="02020603050405020304" pitchFamily="18" charset="0"/>
                  <a:ea typeface="楷体" panose="02010609060101010101" pitchFamily="49" charset="-122"/>
                </a:rPr>
                <a:t>＝ </a:t>
              </a:r>
            </a:p>
          </p:txBody>
        </p:sp>
        <p:grpSp>
          <p:nvGrpSpPr>
            <p:cNvPr id="31750" name="组合 23">
              <a:extLst>
                <a:ext uri="{FF2B5EF4-FFF2-40B4-BE49-F238E27FC236}">
                  <a16:creationId xmlns:a16="http://schemas.microsoft.com/office/drawing/2014/main" id="{D0D1C014-A1D5-46AE-AAC2-E477A02F4511}"/>
                </a:ext>
              </a:extLst>
            </p:cNvPr>
            <p:cNvGrpSpPr>
              <a:grpSpLocks/>
            </p:cNvGrpSpPr>
            <p:nvPr/>
          </p:nvGrpSpPr>
          <p:grpSpPr bwMode="auto">
            <a:xfrm>
              <a:off x="4397" y="4886"/>
              <a:ext cx="654" cy="1890"/>
              <a:chOff x="8319" y="1159"/>
              <a:chExt cx="654" cy="1890"/>
            </a:xfrm>
          </p:grpSpPr>
          <p:sp>
            <p:nvSpPr>
              <p:cNvPr id="31763" name="文本框 30">
                <a:extLst>
                  <a:ext uri="{FF2B5EF4-FFF2-40B4-BE49-F238E27FC236}">
                    <a16:creationId xmlns:a16="http://schemas.microsoft.com/office/drawing/2014/main" id="{CF213475-0251-44DC-8650-99E5CFCBCBD3}"/>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a:t>
                </a:r>
              </a:p>
            </p:txBody>
          </p:sp>
          <p:cxnSp>
            <p:nvCxnSpPr>
              <p:cNvPr id="33" name="直接连接符 32">
                <a:extLst>
                  <a:ext uri="{FF2B5EF4-FFF2-40B4-BE49-F238E27FC236}">
                    <a16:creationId xmlns:a16="http://schemas.microsoft.com/office/drawing/2014/main" id="{5932EC1E-8B89-4D0B-9DF8-375911F6877A}"/>
                  </a:ext>
                </a:extLst>
              </p:cNvPr>
              <p:cNvCxnSpPr>
                <a:stCxn id="31763" idx="1"/>
                <a:endCxn id="31763" idx="3"/>
              </p:cNvCxnSpPr>
              <p:nvPr/>
            </p:nvCxnSpPr>
            <p:spPr>
              <a:xfrm>
                <a:off x="8319" y="2104"/>
                <a:ext cx="65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751" name="组合 33">
              <a:extLst>
                <a:ext uri="{FF2B5EF4-FFF2-40B4-BE49-F238E27FC236}">
                  <a16:creationId xmlns:a16="http://schemas.microsoft.com/office/drawing/2014/main" id="{B7FAEE65-C96B-4CC7-B5BF-A2805B86C454}"/>
                </a:ext>
              </a:extLst>
            </p:cNvPr>
            <p:cNvGrpSpPr>
              <a:grpSpLocks/>
            </p:cNvGrpSpPr>
            <p:nvPr/>
          </p:nvGrpSpPr>
          <p:grpSpPr bwMode="auto">
            <a:xfrm>
              <a:off x="6429" y="4886"/>
              <a:ext cx="654" cy="1890"/>
              <a:chOff x="8319" y="1159"/>
              <a:chExt cx="654" cy="1890"/>
            </a:xfrm>
          </p:grpSpPr>
          <p:sp>
            <p:nvSpPr>
              <p:cNvPr id="31761" name="文本框 34">
                <a:extLst>
                  <a:ext uri="{FF2B5EF4-FFF2-40B4-BE49-F238E27FC236}">
                    <a16:creationId xmlns:a16="http://schemas.microsoft.com/office/drawing/2014/main" id="{3FFC1DF1-8A0C-47EB-BD78-2C40944716E4}"/>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36" name="直接连接符 35">
                <a:extLst>
                  <a:ext uri="{FF2B5EF4-FFF2-40B4-BE49-F238E27FC236}">
                    <a16:creationId xmlns:a16="http://schemas.microsoft.com/office/drawing/2014/main" id="{7F7C2D20-218C-4BCF-9B75-B4B9F24F3419}"/>
                  </a:ext>
                </a:extLst>
              </p:cNvPr>
              <p:cNvCxnSpPr>
                <a:stCxn id="31761" idx="1"/>
                <a:endCxn id="31761" idx="3"/>
              </p:cNvCxnSpPr>
              <p:nvPr/>
            </p:nvCxnSpPr>
            <p:spPr>
              <a:xfrm>
                <a:off x="8319" y="2104"/>
                <a:ext cx="65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752" name="组合 36">
              <a:extLst>
                <a:ext uri="{FF2B5EF4-FFF2-40B4-BE49-F238E27FC236}">
                  <a16:creationId xmlns:a16="http://schemas.microsoft.com/office/drawing/2014/main" id="{8826B018-34BC-4235-ABF0-050A18FE80BD}"/>
                </a:ext>
              </a:extLst>
            </p:cNvPr>
            <p:cNvGrpSpPr>
              <a:grpSpLocks/>
            </p:cNvGrpSpPr>
            <p:nvPr/>
          </p:nvGrpSpPr>
          <p:grpSpPr bwMode="auto">
            <a:xfrm>
              <a:off x="8122" y="4886"/>
              <a:ext cx="654" cy="1890"/>
              <a:chOff x="8319" y="1159"/>
              <a:chExt cx="654" cy="1890"/>
            </a:xfrm>
          </p:grpSpPr>
          <p:sp>
            <p:nvSpPr>
              <p:cNvPr id="31759" name="文本框 37">
                <a:extLst>
                  <a:ext uri="{FF2B5EF4-FFF2-40B4-BE49-F238E27FC236}">
                    <a16:creationId xmlns:a16="http://schemas.microsoft.com/office/drawing/2014/main" id="{CA8E1840-A657-45AA-9121-1BCB44319263}"/>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p>
            </p:txBody>
          </p:sp>
          <p:cxnSp>
            <p:nvCxnSpPr>
              <p:cNvPr id="51" name="直接连接符 50">
                <a:extLst>
                  <a:ext uri="{FF2B5EF4-FFF2-40B4-BE49-F238E27FC236}">
                    <a16:creationId xmlns:a16="http://schemas.microsoft.com/office/drawing/2014/main" id="{2490E082-2A8C-4731-8B8E-1927E892F505}"/>
                  </a:ext>
                </a:extLst>
              </p:cNvPr>
              <p:cNvCxnSpPr>
                <a:stCxn id="31759" idx="1"/>
                <a:endCxn id="31759" idx="3"/>
              </p:cNvCxnSpPr>
              <p:nvPr/>
            </p:nvCxnSpPr>
            <p:spPr>
              <a:xfrm>
                <a:off x="8319" y="2104"/>
                <a:ext cx="65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753" name="组合 67">
              <a:extLst>
                <a:ext uri="{FF2B5EF4-FFF2-40B4-BE49-F238E27FC236}">
                  <a16:creationId xmlns:a16="http://schemas.microsoft.com/office/drawing/2014/main" id="{EC1A0AAC-88C7-4968-A870-866034F4B2C4}"/>
                </a:ext>
              </a:extLst>
            </p:cNvPr>
            <p:cNvGrpSpPr>
              <a:grpSpLocks/>
            </p:cNvGrpSpPr>
            <p:nvPr/>
          </p:nvGrpSpPr>
          <p:grpSpPr bwMode="auto">
            <a:xfrm>
              <a:off x="10135" y="4886"/>
              <a:ext cx="1018" cy="1890"/>
              <a:chOff x="8137" y="1159"/>
              <a:chExt cx="1018" cy="1890"/>
            </a:xfrm>
          </p:grpSpPr>
          <p:sp>
            <p:nvSpPr>
              <p:cNvPr id="31757" name="文本框 68">
                <a:extLst>
                  <a:ext uri="{FF2B5EF4-FFF2-40B4-BE49-F238E27FC236}">
                    <a16:creationId xmlns:a16="http://schemas.microsoft.com/office/drawing/2014/main" id="{4EEB53FE-F9AE-4B06-8006-6918C256B1CA}"/>
                  </a:ext>
                </a:extLst>
              </p:cNvPr>
              <p:cNvSpPr txBox="1">
                <a:spLocks noChangeArrowheads="1"/>
              </p:cNvSpPr>
              <p:nvPr/>
            </p:nvSpPr>
            <p:spPr bwMode="auto">
              <a:xfrm>
                <a:off x="8137" y="1159"/>
                <a:ext cx="1018"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70" name="直接连接符 69">
                <a:extLst>
                  <a:ext uri="{FF2B5EF4-FFF2-40B4-BE49-F238E27FC236}">
                    <a16:creationId xmlns:a16="http://schemas.microsoft.com/office/drawing/2014/main" id="{A0C6CE04-AAAA-41D6-B138-1480CAC688D7}"/>
                  </a:ext>
                </a:extLst>
              </p:cNvPr>
              <p:cNvCxnSpPr>
                <a:stCxn id="31757" idx="1"/>
                <a:endCxn id="31757" idx="3"/>
              </p:cNvCxnSpPr>
              <p:nvPr/>
            </p:nvCxnSpPr>
            <p:spPr>
              <a:xfrm>
                <a:off x="8137" y="2104"/>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754" name="组合 72">
              <a:extLst>
                <a:ext uri="{FF2B5EF4-FFF2-40B4-BE49-F238E27FC236}">
                  <a16:creationId xmlns:a16="http://schemas.microsoft.com/office/drawing/2014/main" id="{F7C1D82B-EEDD-4EA4-9B46-4831A4285651}"/>
                </a:ext>
              </a:extLst>
            </p:cNvPr>
            <p:cNvGrpSpPr>
              <a:grpSpLocks/>
            </p:cNvGrpSpPr>
            <p:nvPr/>
          </p:nvGrpSpPr>
          <p:grpSpPr bwMode="auto">
            <a:xfrm>
              <a:off x="14135" y="6823"/>
              <a:ext cx="1018" cy="1890"/>
              <a:chOff x="8137" y="1159"/>
              <a:chExt cx="1018" cy="1890"/>
            </a:xfrm>
          </p:grpSpPr>
          <p:sp>
            <p:nvSpPr>
              <p:cNvPr id="31755" name="文本框 73">
                <a:extLst>
                  <a:ext uri="{FF2B5EF4-FFF2-40B4-BE49-F238E27FC236}">
                    <a16:creationId xmlns:a16="http://schemas.microsoft.com/office/drawing/2014/main" id="{D5F92282-DE09-4453-80B5-EEF0B79765C5}"/>
                  </a:ext>
                </a:extLst>
              </p:cNvPr>
              <p:cNvSpPr txBox="1">
                <a:spLocks noChangeArrowheads="1"/>
              </p:cNvSpPr>
              <p:nvPr/>
            </p:nvSpPr>
            <p:spPr bwMode="auto">
              <a:xfrm>
                <a:off x="8137" y="1159"/>
                <a:ext cx="1018"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20</a:t>
                </a:r>
              </a:p>
            </p:txBody>
          </p:sp>
          <p:cxnSp>
            <p:nvCxnSpPr>
              <p:cNvPr id="75" name="直接连接符 74">
                <a:extLst>
                  <a:ext uri="{FF2B5EF4-FFF2-40B4-BE49-F238E27FC236}">
                    <a16:creationId xmlns:a16="http://schemas.microsoft.com/office/drawing/2014/main" id="{44D2010A-FFD2-4DC5-BE3E-76DA6D26DF10}"/>
                  </a:ext>
                </a:extLst>
              </p:cNvPr>
              <p:cNvCxnSpPr>
                <a:stCxn id="31755" idx="1"/>
                <a:endCxn id="31755" idx="3"/>
              </p:cNvCxnSpPr>
              <p:nvPr/>
            </p:nvCxnSpPr>
            <p:spPr>
              <a:xfrm>
                <a:off x="8137" y="2104"/>
                <a:ext cx="101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31" name="图片 30" descr="横向校标_画板 1_WPS图片">
            <a:extLst>
              <a:ext uri="{FF2B5EF4-FFF2-40B4-BE49-F238E27FC236}">
                <a16:creationId xmlns:a16="http://schemas.microsoft.com/office/drawing/2014/main" id="{0325C076-B4ED-4544-B434-241008F44CE0}"/>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828"/>
                                        </p:tgtEl>
                                        <p:attrNameLst>
                                          <p:attrName>style.visibility</p:attrName>
                                        </p:attrNameLst>
                                      </p:cBhvr>
                                      <p:to>
                                        <p:strVal val="visible"/>
                                      </p:to>
                                    </p:set>
                                    <p:animEffect transition="in" filter="wipe(left)">
                                      <p:cBhvr>
                                        <p:cTn id="7" dur="500"/>
                                        <p:tgtEl>
                                          <p:spTgt spid="3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横向校标_画板 1_WPS图片">
            <a:extLst>
              <a:ext uri="{FF2B5EF4-FFF2-40B4-BE49-F238E27FC236}">
                <a16:creationId xmlns:a16="http://schemas.microsoft.com/office/drawing/2014/main" id="{79599BCE-3AC6-423A-ADD3-E8F32A926819}"/>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pic>
        <p:nvPicPr>
          <p:cNvPr id="4" name="图片 3">
            <a:extLst>
              <a:ext uri="{FF2B5EF4-FFF2-40B4-BE49-F238E27FC236}">
                <a16:creationId xmlns:a16="http://schemas.microsoft.com/office/drawing/2014/main" id="{03A74907-EDC7-4405-B3E2-4AA33F21BB20}"/>
              </a:ext>
            </a:extLst>
          </p:cNvPr>
          <p:cNvPicPr>
            <a:picLocks noChangeAspect="1"/>
          </p:cNvPicPr>
          <p:nvPr/>
        </p:nvPicPr>
        <p:blipFill rotWithShape="1">
          <a:blip r:embed="rId5">
            <a:extLst>
              <a:ext uri="{28A0092B-C50C-407E-A947-70E740481C1C}">
                <a14:useLocalDpi xmlns:a14="http://schemas.microsoft.com/office/drawing/2010/main" val="0"/>
              </a:ext>
            </a:extLst>
          </a:blip>
          <a:srcRect b="52858"/>
          <a:stretch/>
        </p:blipFill>
        <p:spPr>
          <a:xfrm>
            <a:off x="2514236" y="1515057"/>
            <a:ext cx="7019508" cy="2404871"/>
          </a:xfrm>
          <a:prstGeom prst="rect">
            <a:avLst/>
          </a:prstGeom>
        </p:spPr>
      </p:pic>
      <p:sp>
        <p:nvSpPr>
          <p:cNvPr id="2" name="矩形 1">
            <a:extLst>
              <a:ext uri="{FF2B5EF4-FFF2-40B4-BE49-F238E27FC236}">
                <a16:creationId xmlns:a16="http://schemas.microsoft.com/office/drawing/2014/main" id="{348704AA-C190-498C-A340-45FECC4FE872}"/>
              </a:ext>
            </a:extLst>
          </p:cNvPr>
          <p:cNvSpPr/>
          <p:nvPr/>
        </p:nvSpPr>
        <p:spPr>
          <a:xfrm>
            <a:off x="4128201" y="590323"/>
            <a:ext cx="3554259" cy="923330"/>
          </a:xfrm>
          <a:prstGeom prst="rect">
            <a:avLst/>
          </a:prstGeom>
          <a:noFill/>
        </p:spPr>
        <p:txBody>
          <a:bodyPr wrap="squar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作业练习</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图片 4">
            <a:extLst>
              <a:ext uri="{FF2B5EF4-FFF2-40B4-BE49-F238E27FC236}">
                <a16:creationId xmlns:a16="http://schemas.microsoft.com/office/drawing/2014/main" id="{324D3074-E1B1-4E01-9CB4-CA02DCC91421}"/>
              </a:ext>
            </a:extLst>
          </p:cNvPr>
          <p:cNvPicPr>
            <a:picLocks noChangeAspect="1"/>
          </p:cNvPicPr>
          <p:nvPr/>
        </p:nvPicPr>
        <p:blipFill rotWithShape="1">
          <a:blip r:embed="rId5">
            <a:extLst>
              <a:ext uri="{28A0092B-C50C-407E-A947-70E740481C1C}">
                <a14:useLocalDpi xmlns:a14="http://schemas.microsoft.com/office/drawing/2010/main" val="0"/>
              </a:ext>
            </a:extLst>
          </a:blip>
          <a:srcRect t="63358"/>
          <a:stretch/>
        </p:blipFill>
        <p:spPr>
          <a:xfrm>
            <a:off x="2514236" y="3867461"/>
            <a:ext cx="6929567" cy="1845293"/>
          </a:xfrm>
          <a:prstGeom prst="rect">
            <a:avLst/>
          </a:prstGeom>
        </p:spPr>
      </p:pic>
    </p:spTree>
    <p:extLst>
      <p:ext uri="{BB962C8B-B14F-4D97-AF65-F5344CB8AC3E}">
        <p14:creationId xmlns:p14="http://schemas.microsoft.com/office/powerpoint/2010/main" val="207773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横向校标_画板 1_WPS图片">
            <a:extLst>
              <a:ext uri="{FF2B5EF4-FFF2-40B4-BE49-F238E27FC236}">
                <a16:creationId xmlns:a16="http://schemas.microsoft.com/office/drawing/2014/main" id="{79599BCE-3AC6-423A-ADD3-E8F32A926819}"/>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pic>
        <p:nvPicPr>
          <p:cNvPr id="6" name="图片 5">
            <a:extLst>
              <a:ext uri="{FF2B5EF4-FFF2-40B4-BE49-F238E27FC236}">
                <a16:creationId xmlns:a16="http://schemas.microsoft.com/office/drawing/2014/main" id="{1A754CE9-549D-4B5F-A687-FBE8ECC53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848" y="1150870"/>
            <a:ext cx="7494371" cy="4727534"/>
          </a:xfrm>
          <a:prstGeom prst="rect">
            <a:avLst/>
          </a:prstGeom>
        </p:spPr>
      </p:pic>
    </p:spTree>
    <p:extLst>
      <p:ext uri="{BB962C8B-B14F-4D97-AF65-F5344CB8AC3E}">
        <p14:creationId xmlns:p14="http://schemas.microsoft.com/office/powerpoint/2010/main" val="166662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BBA107-71AB-460D-BD0F-736B422F5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17" y="1301034"/>
            <a:ext cx="9968001" cy="4403672"/>
          </a:xfrm>
          <a:prstGeom prst="rect">
            <a:avLst/>
          </a:prstGeom>
        </p:spPr>
      </p:pic>
    </p:spTree>
    <p:extLst>
      <p:ext uri="{BB962C8B-B14F-4D97-AF65-F5344CB8AC3E}">
        <p14:creationId xmlns:p14="http://schemas.microsoft.com/office/powerpoint/2010/main" val="1754157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4D4706-6714-4A2F-AF38-970C0AD22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351" y="1996000"/>
            <a:ext cx="8576050" cy="2991356"/>
          </a:xfrm>
          <a:prstGeom prst="rect">
            <a:avLst/>
          </a:prstGeom>
        </p:spPr>
      </p:pic>
    </p:spTree>
    <p:extLst>
      <p:ext uri="{BB962C8B-B14F-4D97-AF65-F5344CB8AC3E}">
        <p14:creationId xmlns:p14="http://schemas.microsoft.com/office/powerpoint/2010/main" val="3127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a:extLst>
              <a:ext uri="{FF2B5EF4-FFF2-40B4-BE49-F238E27FC236}">
                <a16:creationId xmlns:a16="http://schemas.microsoft.com/office/drawing/2014/main" id="{0430401B-5E03-4DB9-96F3-27FD45F36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68" y="1935159"/>
            <a:ext cx="10700864" cy="298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横向校标_画板 1_WPS图片">
            <a:extLst>
              <a:ext uri="{FF2B5EF4-FFF2-40B4-BE49-F238E27FC236}">
                <a16:creationId xmlns:a16="http://schemas.microsoft.com/office/drawing/2014/main" id="{BD76007F-43B4-4E60-BB1F-7DC0C63015E1}"/>
              </a:ext>
            </a:extLst>
          </p:cNvPr>
          <p:cNvPicPr>
            <a:picLocks noChangeAspect="1"/>
          </p:cNvPicPr>
          <p:nvPr>
            <p:custDataLst>
              <p:tags r:id="rId1"/>
            </p:custDataLst>
          </p:nvPr>
        </p:nvPicPr>
        <p:blipFill>
          <a:blip r:embed="rId4"/>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图片 2" descr="标1">
            <a:extLst>
              <a:ext uri="{FF2B5EF4-FFF2-40B4-BE49-F238E27FC236}">
                <a16:creationId xmlns:a16="http://schemas.microsoft.com/office/drawing/2014/main" id="{78FC1AE3-C878-450B-BD6B-DB4466529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6" y="10604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文本框 5">
            <a:extLst>
              <a:ext uri="{FF2B5EF4-FFF2-40B4-BE49-F238E27FC236}">
                <a16:creationId xmlns:a16="http://schemas.microsoft.com/office/drawing/2014/main" id="{AC076A08-8BCD-4015-A33D-7839E70305DA}"/>
              </a:ext>
            </a:extLst>
          </p:cNvPr>
          <p:cNvSpPr txBox="1">
            <a:spLocks noChangeArrowheads="1"/>
          </p:cNvSpPr>
          <p:nvPr/>
        </p:nvSpPr>
        <p:spPr bwMode="auto">
          <a:xfrm>
            <a:off x="1187451" y="1046164"/>
            <a:ext cx="1781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1</a:t>
            </a:r>
          </a:p>
        </p:txBody>
      </p:sp>
      <p:sp>
        <p:nvSpPr>
          <p:cNvPr id="12293" name="文本框 7">
            <a:extLst>
              <a:ext uri="{FF2B5EF4-FFF2-40B4-BE49-F238E27FC236}">
                <a16:creationId xmlns:a16="http://schemas.microsoft.com/office/drawing/2014/main" id="{3C376C1B-6B08-490E-95EB-A4CCE080E200}"/>
              </a:ext>
            </a:extLst>
          </p:cNvPr>
          <p:cNvSpPr txBox="1">
            <a:spLocks noChangeArrowheads="1"/>
          </p:cNvSpPr>
          <p:nvPr/>
        </p:nvSpPr>
        <p:spPr bwMode="auto">
          <a:xfrm>
            <a:off x="3073401" y="1117601"/>
            <a:ext cx="87090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dirty="0">
                <a:solidFill>
                  <a:srgbClr val="FF0000"/>
                </a:solidFill>
                <a:latin typeface="Times New Roman" panose="02020603050405020304" pitchFamily="18" charset="0"/>
                <a:ea typeface="楷体" panose="02010609060101010101" pitchFamily="49" charset="-122"/>
              </a:rPr>
              <a:t>同分母分数加法的含义和计算方法</a:t>
            </a:r>
          </a:p>
        </p:txBody>
      </p:sp>
      <p:grpSp>
        <p:nvGrpSpPr>
          <p:cNvPr id="12294" name="组合 4">
            <a:extLst>
              <a:ext uri="{FF2B5EF4-FFF2-40B4-BE49-F238E27FC236}">
                <a16:creationId xmlns:a16="http://schemas.microsoft.com/office/drawing/2014/main" id="{CD6858AE-896E-4CD4-9555-B2D6599034A2}"/>
              </a:ext>
            </a:extLst>
          </p:cNvPr>
          <p:cNvGrpSpPr>
            <a:grpSpLocks/>
          </p:cNvGrpSpPr>
          <p:nvPr/>
        </p:nvGrpSpPr>
        <p:grpSpPr bwMode="auto">
          <a:xfrm>
            <a:off x="870904" y="1701801"/>
            <a:ext cx="10430510" cy="2416175"/>
            <a:chOff x="1137" y="2680"/>
            <a:chExt cx="16425" cy="3806"/>
          </a:xfrm>
        </p:grpSpPr>
        <p:sp>
          <p:nvSpPr>
            <p:cNvPr id="12296" name="文本框 1">
              <a:extLst>
                <a:ext uri="{FF2B5EF4-FFF2-40B4-BE49-F238E27FC236}">
                  <a16:creationId xmlns:a16="http://schemas.microsoft.com/office/drawing/2014/main" id="{B0AA3F34-5C7C-4E99-BADC-573A99B95A00}"/>
                </a:ext>
              </a:extLst>
            </p:cNvPr>
            <p:cNvSpPr txBox="1">
              <a:spLocks noChangeArrowheads="1"/>
            </p:cNvSpPr>
            <p:nvPr/>
          </p:nvSpPr>
          <p:spPr bwMode="auto">
            <a:xfrm>
              <a:off x="1137" y="2680"/>
              <a:ext cx="16425" cy="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例 1</a:t>
              </a:r>
              <a:r>
                <a:rPr lang="zh-CN" altLang="en-US" sz="3600" dirty="0">
                  <a:solidFill>
                    <a:prstClr val="black"/>
                  </a:solidFill>
                  <a:latin typeface="Times New Roman" panose="02020603050405020304" pitchFamily="18" charset="0"/>
                  <a:ea typeface="楷体" panose="02010609060101010101" pitchFamily="49" charset="-122"/>
                </a:rPr>
                <a:t> </a:t>
              </a:r>
              <a:r>
                <a:rPr lang="zh-CN" altLang="zh-CN" sz="3600" dirty="0">
                  <a:solidFill>
                    <a:prstClr val="black"/>
                  </a:solidFill>
                  <a:latin typeface="Times New Roman" panose="02020603050405020304" pitchFamily="18" charset="0"/>
                  <a:ea typeface="楷体" panose="02010609060101010101" pitchFamily="49" charset="-122"/>
                </a:rPr>
                <a:t>妈妈买回一箱饮料，小明上星期喝了这箱饮料的     ，这星期喝了</a:t>
              </a:r>
              <a:r>
                <a:rPr lang="zh-CN" altLang="en-US" sz="3600" dirty="0">
                  <a:solidFill>
                    <a:prstClr val="black"/>
                  </a:solidFill>
                  <a:latin typeface="Times New Roman" panose="02020603050405020304" pitchFamily="18" charset="0"/>
                  <a:ea typeface="楷体" panose="02010609060101010101" pitchFamily="49" charset="-122"/>
                </a:rPr>
                <a:t>这箱饮料的</a:t>
              </a:r>
              <a:r>
                <a:rPr lang="zh-CN" altLang="zh-CN" sz="3600" dirty="0">
                  <a:solidFill>
                    <a:prstClr val="black"/>
                  </a:solidFill>
                  <a:latin typeface="Times New Roman" panose="02020603050405020304" pitchFamily="18" charset="0"/>
                  <a:ea typeface="楷体" panose="02010609060101010101" pitchFamily="49" charset="-122"/>
                </a:rPr>
                <a:t>     ，他一共喝了这箱饮料的几分之几？</a:t>
              </a:r>
            </a:p>
          </p:txBody>
        </p:sp>
        <p:grpSp>
          <p:nvGrpSpPr>
            <p:cNvPr id="12297" name="组合 17">
              <a:extLst>
                <a:ext uri="{FF2B5EF4-FFF2-40B4-BE49-F238E27FC236}">
                  <a16:creationId xmlns:a16="http://schemas.microsoft.com/office/drawing/2014/main" id="{72B702B2-FC11-4E35-A771-CB385576DB06}"/>
                </a:ext>
              </a:extLst>
            </p:cNvPr>
            <p:cNvGrpSpPr>
              <a:grpSpLocks/>
            </p:cNvGrpSpPr>
            <p:nvPr/>
          </p:nvGrpSpPr>
          <p:grpSpPr bwMode="auto">
            <a:xfrm>
              <a:off x="2137" y="3754"/>
              <a:ext cx="648" cy="1888"/>
              <a:chOff x="8322" y="1159"/>
              <a:chExt cx="648" cy="1888"/>
            </a:xfrm>
          </p:grpSpPr>
          <p:sp>
            <p:nvSpPr>
              <p:cNvPr id="12301" name="文本框 18">
                <a:extLst>
                  <a:ext uri="{FF2B5EF4-FFF2-40B4-BE49-F238E27FC236}">
                    <a16:creationId xmlns:a16="http://schemas.microsoft.com/office/drawing/2014/main" id="{888C385B-9536-457F-97DF-6ADED124A452}"/>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20" name="直接连接符 19">
                <a:extLst>
                  <a:ext uri="{FF2B5EF4-FFF2-40B4-BE49-F238E27FC236}">
                    <a16:creationId xmlns:a16="http://schemas.microsoft.com/office/drawing/2014/main" id="{4FA00321-52B6-466C-9AEC-C49F7498C2A9}"/>
                  </a:ext>
                </a:extLst>
              </p:cNvPr>
              <p:cNvCxnSpPr>
                <a:stCxn id="12301" idx="1"/>
                <a:endCxn id="12301" idx="3"/>
              </p:cNvCxnSpPr>
              <p:nvPr/>
            </p:nvCxnSpPr>
            <p:spPr>
              <a:xfrm>
                <a:off x="8323" y="2103"/>
                <a:ext cx="6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98" name="组合 1">
              <a:extLst>
                <a:ext uri="{FF2B5EF4-FFF2-40B4-BE49-F238E27FC236}">
                  <a16:creationId xmlns:a16="http://schemas.microsoft.com/office/drawing/2014/main" id="{01481EC8-E06A-469B-9AFC-D1C13BAB5628}"/>
                </a:ext>
              </a:extLst>
            </p:cNvPr>
            <p:cNvGrpSpPr>
              <a:grpSpLocks/>
            </p:cNvGrpSpPr>
            <p:nvPr/>
          </p:nvGrpSpPr>
          <p:grpSpPr bwMode="auto">
            <a:xfrm>
              <a:off x="10926" y="3712"/>
              <a:ext cx="648" cy="1888"/>
              <a:chOff x="11932" y="1117"/>
              <a:chExt cx="648" cy="1888"/>
            </a:xfrm>
          </p:grpSpPr>
          <p:sp>
            <p:nvSpPr>
              <p:cNvPr id="12299" name="文本框 2">
                <a:extLst>
                  <a:ext uri="{FF2B5EF4-FFF2-40B4-BE49-F238E27FC236}">
                    <a16:creationId xmlns:a16="http://schemas.microsoft.com/office/drawing/2014/main" id="{7B0D0210-D528-487A-B4BB-DC980976687B}"/>
                  </a:ext>
                </a:extLst>
              </p:cNvPr>
              <p:cNvSpPr txBox="1">
                <a:spLocks noChangeArrowheads="1"/>
              </p:cNvSpPr>
              <p:nvPr/>
            </p:nvSpPr>
            <p:spPr bwMode="auto">
              <a:xfrm>
                <a:off x="11932" y="1117"/>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dirty="0">
                    <a:solidFill>
                      <a:prstClr val="black"/>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dirty="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dirty="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 name="直接连接符 3">
                <a:extLst>
                  <a:ext uri="{FF2B5EF4-FFF2-40B4-BE49-F238E27FC236}">
                    <a16:creationId xmlns:a16="http://schemas.microsoft.com/office/drawing/2014/main" id="{C9ECB069-501E-490E-BBB8-363DA228AA59}"/>
                  </a:ext>
                </a:extLst>
              </p:cNvPr>
              <p:cNvCxnSpPr>
                <a:stCxn id="12299" idx="1"/>
                <a:endCxn id="12299" idx="3"/>
              </p:cNvCxnSpPr>
              <p:nvPr/>
            </p:nvCxnSpPr>
            <p:spPr>
              <a:xfrm>
                <a:off x="11932" y="2061"/>
                <a:ext cx="6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文本框 6">
            <a:extLst>
              <a:ext uri="{FF2B5EF4-FFF2-40B4-BE49-F238E27FC236}">
                <a16:creationId xmlns:a16="http://schemas.microsoft.com/office/drawing/2014/main" id="{757BAABA-24AD-48C8-B9C4-F2340C5B73C5}"/>
              </a:ext>
            </a:extLst>
          </p:cNvPr>
          <p:cNvSpPr txBox="1">
            <a:spLocks noChangeArrowheads="1"/>
          </p:cNvSpPr>
          <p:nvPr/>
        </p:nvSpPr>
        <p:spPr bwMode="auto">
          <a:xfrm>
            <a:off x="1258888" y="4191001"/>
            <a:ext cx="9510712" cy="135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思路分析：</a:t>
            </a:r>
            <a:r>
              <a:rPr lang="zh-CN" altLang="zh-CN" sz="3600" dirty="0">
                <a:solidFill>
                  <a:srgbClr val="00B050"/>
                </a:solidFill>
                <a:latin typeface="Times New Roman" panose="02020603050405020304" pitchFamily="18" charset="0"/>
                <a:ea typeface="楷体" panose="02010609060101010101" pitchFamily="49" charset="-122"/>
              </a:rPr>
              <a:t>要求一共喝了几分之几，就是将两个星期所喝的饮料加起来。</a:t>
            </a:r>
          </a:p>
        </p:txBody>
      </p:sp>
      <p:pic>
        <p:nvPicPr>
          <p:cNvPr id="15" name="图片 14" descr="横向校标_画板 1_WPS图片">
            <a:extLst>
              <a:ext uri="{FF2B5EF4-FFF2-40B4-BE49-F238E27FC236}">
                <a16:creationId xmlns:a16="http://schemas.microsoft.com/office/drawing/2014/main" id="{B8AFC4B8-86FC-44D6-81CD-22961E640317}"/>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8">
            <a:extLst>
              <a:ext uri="{FF2B5EF4-FFF2-40B4-BE49-F238E27FC236}">
                <a16:creationId xmlns:a16="http://schemas.microsoft.com/office/drawing/2014/main" id="{65CDE825-F268-41A4-8960-E653215F30D8}"/>
              </a:ext>
            </a:extLst>
          </p:cNvPr>
          <p:cNvGrpSpPr>
            <a:grpSpLocks/>
          </p:cNvGrpSpPr>
          <p:nvPr/>
        </p:nvGrpSpPr>
        <p:grpSpPr bwMode="auto">
          <a:xfrm>
            <a:off x="1158876" y="841376"/>
            <a:ext cx="10429875" cy="2416175"/>
            <a:chOff x="1138" y="2680"/>
            <a:chExt cx="16424" cy="3806"/>
          </a:xfrm>
        </p:grpSpPr>
        <p:sp>
          <p:nvSpPr>
            <p:cNvPr id="13335" name="文本框 1">
              <a:extLst>
                <a:ext uri="{FF2B5EF4-FFF2-40B4-BE49-F238E27FC236}">
                  <a16:creationId xmlns:a16="http://schemas.microsoft.com/office/drawing/2014/main" id="{B7BE2F4E-D1F4-42C9-B40F-1E5AD2903094}"/>
                </a:ext>
              </a:extLst>
            </p:cNvPr>
            <p:cNvSpPr txBox="1">
              <a:spLocks noChangeArrowheads="1"/>
            </p:cNvSpPr>
            <p:nvPr/>
          </p:nvSpPr>
          <p:spPr bwMode="auto">
            <a:xfrm>
              <a:off x="1138" y="2680"/>
              <a:ext cx="16425" cy="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4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例 1</a:t>
              </a:r>
              <a:r>
                <a:rPr lang="zh-CN" altLang="en-US" sz="3600" dirty="0">
                  <a:solidFill>
                    <a:prstClr val="black"/>
                  </a:solidFill>
                  <a:latin typeface="Times New Roman" panose="02020603050405020304" pitchFamily="18" charset="0"/>
                  <a:ea typeface="楷体" panose="02010609060101010101" pitchFamily="49" charset="-122"/>
                </a:rPr>
                <a:t> </a:t>
              </a:r>
              <a:r>
                <a:rPr lang="zh-CN" altLang="zh-CN" sz="3600" dirty="0">
                  <a:solidFill>
                    <a:prstClr val="black"/>
                  </a:solidFill>
                  <a:latin typeface="Times New Roman" panose="02020603050405020304" pitchFamily="18" charset="0"/>
                  <a:ea typeface="楷体" panose="02010609060101010101" pitchFamily="49" charset="-122"/>
                </a:rPr>
                <a:t>妈妈买回一箱饮料，小明上星期喝了这箱饮料的     ，这星期喝了     ，他一共喝了这箱饮料的几分之几？</a:t>
              </a:r>
            </a:p>
          </p:txBody>
        </p:sp>
        <p:grpSp>
          <p:nvGrpSpPr>
            <p:cNvPr id="13336" name="组合 17">
              <a:extLst>
                <a:ext uri="{FF2B5EF4-FFF2-40B4-BE49-F238E27FC236}">
                  <a16:creationId xmlns:a16="http://schemas.microsoft.com/office/drawing/2014/main" id="{B8B6D970-CDD2-4F48-90DE-23ECC867BF78}"/>
                </a:ext>
              </a:extLst>
            </p:cNvPr>
            <p:cNvGrpSpPr>
              <a:grpSpLocks/>
            </p:cNvGrpSpPr>
            <p:nvPr/>
          </p:nvGrpSpPr>
          <p:grpSpPr bwMode="auto">
            <a:xfrm>
              <a:off x="2137" y="3754"/>
              <a:ext cx="648" cy="1888"/>
              <a:chOff x="8322" y="1159"/>
              <a:chExt cx="648" cy="1888"/>
            </a:xfrm>
          </p:grpSpPr>
          <p:sp>
            <p:nvSpPr>
              <p:cNvPr id="13340" name="文本框 18">
                <a:extLst>
                  <a:ext uri="{FF2B5EF4-FFF2-40B4-BE49-F238E27FC236}">
                    <a16:creationId xmlns:a16="http://schemas.microsoft.com/office/drawing/2014/main" id="{E98F4335-E669-47BE-ADEC-E7A958EB040B}"/>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dirty="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dirty="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20" name="直接连接符 19">
                <a:extLst>
                  <a:ext uri="{FF2B5EF4-FFF2-40B4-BE49-F238E27FC236}">
                    <a16:creationId xmlns:a16="http://schemas.microsoft.com/office/drawing/2014/main" id="{A184C2E5-733C-44DD-AF7A-66A71F8BC2E6}"/>
                  </a:ext>
                </a:extLst>
              </p:cNvPr>
              <p:cNvCxnSpPr>
                <a:stCxn id="13340" idx="1"/>
                <a:endCxn id="13340" idx="3"/>
              </p:cNvCxnSpPr>
              <p:nvPr/>
            </p:nvCxnSpPr>
            <p:spPr>
              <a:xfrm>
                <a:off x="8323" y="2103"/>
                <a:ext cx="6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37" name="组合 9">
              <a:extLst>
                <a:ext uri="{FF2B5EF4-FFF2-40B4-BE49-F238E27FC236}">
                  <a16:creationId xmlns:a16="http://schemas.microsoft.com/office/drawing/2014/main" id="{FE16B49B-E9AA-4C36-817E-E9C57C8EC052}"/>
                </a:ext>
              </a:extLst>
            </p:cNvPr>
            <p:cNvGrpSpPr>
              <a:grpSpLocks/>
            </p:cNvGrpSpPr>
            <p:nvPr/>
          </p:nvGrpSpPr>
          <p:grpSpPr bwMode="auto">
            <a:xfrm>
              <a:off x="7316" y="3754"/>
              <a:ext cx="648" cy="1888"/>
              <a:chOff x="8322" y="1159"/>
              <a:chExt cx="648" cy="1888"/>
            </a:xfrm>
          </p:grpSpPr>
          <p:sp>
            <p:nvSpPr>
              <p:cNvPr id="13338" name="文本框 10">
                <a:extLst>
                  <a:ext uri="{FF2B5EF4-FFF2-40B4-BE49-F238E27FC236}">
                    <a16:creationId xmlns:a16="http://schemas.microsoft.com/office/drawing/2014/main" id="{40765D96-88C6-4BD0-8F62-EF7654F0A464}"/>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12" name="直接连接符 11">
                <a:extLst>
                  <a:ext uri="{FF2B5EF4-FFF2-40B4-BE49-F238E27FC236}">
                    <a16:creationId xmlns:a16="http://schemas.microsoft.com/office/drawing/2014/main" id="{D4E91270-6282-4D18-9498-BCF877B496BB}"/>
                  </a:ext>
                </a:extLst>
              </p:cNvPr>
              <p:cNvCxnSpPr>
                <a:stCxn id="13338" idx="1"/>
                <a:endCxn id="13338" idx="3"/>
              </p:cNvCxnSpPr>
              <p:nvPr/>
            </p:nvCxnSpPr>
            <p:spPr>
              <a:xfrm>
                <a:off x="8321" y="2103"/>
                <a:ext cx="6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315" name="组合 12">
            <a:extLst>
              <a:ext uri="{FF2B5EF4-FFF2-40B4-BE49-F238E27FC236}">
                <a16:creationId xmlns:a16="http://schemas.microsoft.com/office/drawing/2014/main" id="{FA3E5CF8-19C5-4F85-A4BD-43EA23E9F838}"/>
              </a:ext>
            </a:extLst>
          </p:cNvPr>
          <p:cNvGrpSpPr>
            <a:grpSpLocks/>
          </p:cNvGrpSpPr>
          <p:nvPr/>
        </p:nvGrpSpPr>
        <p:grpSpPr bwMode="auto">
          <a:xfrm>
            <a:off x="1065214" y="3319423"/>
            <a:ext cx="10345737" cy="2641918"/>
            <a:chOff x="1452" y="5225"/>
            <a:chExt cx="16292" cy="4160"/>
          </a:xfrm>
        </p:grpSpPr>
        <p:grpSp>
          <p:nvGrpSpPr>
            <p:cNvPr id="13316" name="组合 13">
              <a:extLst>
                <a:ext uri="{FF2B5EF4-FFF2-40B4-BE49-F238E27FC236}">
                  <a16:creationId xmlns:a16="http://schemas.microsoft.com/office/drawing/2014/main" id="{29E220E2-9BF0-4842-9FD6-D35AD1A8C751}"/>
                </a:ext>
              </a:extLst>
            </p:cNvPr>
            <p:cNvGrpSpPr>
              <a:grpSpLocks/>
            </p:cNvGrpSpPr>
            <p:nvPr/>
          </p:nvGrpSpPr>
          <p:grpSpPr bwMode="auto">
            <a:xfrm>
              <a:off x="1452" y="7495"/>
              <a:ext cx="16292" cy="1890"/>
              <a:chOff x="-3886" y="6366"/>
              <a:chExt cx="16292" cy="1890"/>
            </a:xfrm>
          </p:grpSpPr>
          <p:sp>
            <p:nvSpPr>
              <p:cNvPr id="13331" name="文本框 14">
                <a:extLst>
                  <a:ext uri="{FF2B5EF4-FFF2-40B4-BE49-F238E27FC236}">
                    <a16:creationId xmlns:a16="http://schemas.microsoft.com/office/drawing/2014/main" id="{30CC19BB-F16B-4965-8985-427DF9949292}"/>
                  </a:ext>
                </a:extLst>
              </p:cNvPr>
              <p:cNvSpPr txBox="1">
                <a:spLocks noChangeArrowheads="1"/>
              </p:cNvSpPr>
              <p:nvPr/>
            </p:nvSpPr>
            <p:spPr bwMode="auto">
              <a:xfrm>
                <a:off x="-3886" y="6626"/>
                <a:ext cx="16292"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答：他一共喝了这箱饮料的     。</a:t>
                </a:r>
              </a:p>
            </p:txBody>
          </p:sp>
          <p:grpSp>
            <p:nvGrpSpPr>
              <p:cNvPr id="13332" name="组合 15">
                <a:extLst>
                  <a:ext uri="{FF2B5EF4-FFF2-40B4-BE49-F238E27FC236}">
                    <a16:creationId xmlns:a16="http://schemas.microsoft.com/office/drawing/2014/main" id="{7CAEDDC5-722B-459E-8A53-3F65233CDFEF}"/>
                  </a:ext>
                </a:extLst>
              </p:cNvPr>
              <p:cNvGrpSpPr>
                <a:grpSpLocks/>
              </p:cNvGrpSpPr>
              <p:nvPr/>
            </p:nvGrpSpPr>
            <p:grpSpPr bwMode="auto">
              <a:xfrm>
                <a:off x="4880" y="6366"/>
                <a:ext cx="822" cy="1890"/>
                <a:chOff x="2345" y="1248"/>
                <a:chExt cx="822" cy="1890"/>
              </a:xfrm>
            </p:grpSpPr>
            <p:sp>
              <p:nvSpPr>
                <p:cNvPr id="13333" name="文本框 16">
                  <a:extLst>
                    <a:ext uri="{FF2B5EF4-FFF2-40B4-BE49-F238E27FC236}">
                      <a16:creationId xmlns:a16="http://schemas.microsoft.com/office/drawing/2014/main" id="{E2C92822-A945-4F57-B4FF-84940BD15833}"/>
                    </a:ext>
                  </a:extLst>
                </p:cNvPr>
                <p:cNvSpPr txBox="1">
                  <a:spLocks noChangeArrowheads="1"/>
                </p:cNvSpPr>
                <p:nvPr/>
              </p:nvSpPr>
              <p:spPr bwMode="auto">
                <a:xfrm>
                  <a:off x="2345" y="1248"/>
                  <a:ext cx="79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21" name="直接连接符 20">
                  <a:extLst>
                    <a:ext uri="{FF2B5EF4-FFF2-40B4-BE49-F238E27FC236}">
                      <a16:creationId xmlns:a16="http://schemas.microsoft.com/office/drawing/2014/main" id="{E3EDB60A-BDC7-4F11-9A4F-990E43871F2F}"/>
                    </a:ext>
                  </a:extLst>
                </p:cNvPr>
                <p:cNvCxnSpPr>
                  <a:cxnSpLocks/>
                </p:cNvCxnSpPr>
                <p:nvPr/>
              </p:nvCxnSpPr>
              <p:spPr>
                <a:xfrm>
                  <a:off x="2373" y="2193"/>
                  <a:ext cx="79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3317" name="组合 21">
              <a:extLst>
                <a:ext uri="{FF2B5EF4-FFF2-40B4-BE49-F238E27FC236}">
                  <a16:creationId xmlns:a16="http://schemas.microsoft.com/office/drawing/2014/main" id="{6732F501-F028-43C2-900A-6973C49DCCF3}"/>
                </a:ext>
              </a:extLst>
            </p:cNvPr>
            <p:cNvGrpSpPr>
              <a:grpSpLocks/>
            </p:cNvGrpSpPr>
            <p:nvPr/>
          </p:nvGrpSpPr>
          <p:grpSpPr bwMode="auto">
            <a:xfrm>
              <a:off x="5078" y="5225"/>
              <a:ext cx="8459" cy="1888"/>
              <a:chOff x="9276" y="1207"/>
              <a:chExt cx="8459" cy="1888"/>
            </a:xfrm>
          </p:grpSpPr>
          <p:sp>
            <p:nvSpPr>
              <p:cNvPr id="13318" name="文本框 23">
                <a:extLst>
                  <a:ext uri="{FF2B5EF4-FFF2-40B4-BE49-F238E27FC236}">
                    <a16:creationId xmlns:a16="http://schemas.microsoft.com/office/drawing/2014/main" id="{A57F86C0-215B-4829-B9DB-11C429C6085E}"/>
                  </a:ext>
                </a:extLst>
              </p:cNvPr>
              <p:cNvSpPr txBox="1">
                <a:spLocks noChangeArrowheads="1"/>
              </p:cNvSpPr>
              <p:nvPr/>
            </p:nvSpPr>
            <p:spPr bwMode="auto">
              <a:xfrm>
                <a:off x="9924" y="1658"/>
                <a:ext cx="7811"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dirty="0">
                    <a:solidFill>
                      <a:srgbClr val="FF0000"/>
                    </a:solidFill>
                    <a:latin typeface="Times New Roman" panose="02020603050405020304" pitchFamily="18" charset="0"/>
                    <a:ea typeface="楷体" panose="02010609060101010101" pitchFamily="49" charset="-122"/>
                  </a:rPr>
                  <a:t>＋     ＝           </a:t>
                </a:r>
                <a:r>
                  <a:rPr lang="zh-CN" altLang="en-US"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     </a:t>
                </a:r>
                <a:r>
                  <a:rPr lang="zh-CN" altLang="en-US" sz="3600" dirty="0">
                    <a:solidFill>
                      <a:srgbClr val="FF0000"/>
                    </a:solidFill>
                    <a:latin typeface="Times New Roman" panose="02020603050405020304" pitchFamily="18" charset="0"/>
                    <a:ea typeface="楷体" panose="02010609060101010101" pitchFamily="49" charset="-122"/>
                  </a:rPr>
                  <a:t>  </a:t>
                </a:r>
              </a:p>
            </p:txBody>
          </p:sp>
          <p:grpSp>
            <p:nvGrpSpPr>
              <p:cNvPr id="13319" name="组合 37">
                <a:extLst>
                  <a:ext uri="{FF2B5EF4-FFF2-40B4-BE49-F238E27FC236}">
                    <a16:creationId xmlns:a16="http://schemas.microsoft.com/office/drawing/2014/main" id="{D8B41368-0E9F-4E8C-90DE-5999BD371186}"/>
                  </a:ext>
                </a:extLst>
              </p:cNvPr>
              <p:cNvGrpSpPr>
                <a:grpSpLocks/>
              </p:cNvGrpSpPr>
              <p:nvPr/>
            </p:nvGrpSpPr>
            <p:grpSpPr bwMode="auto">
              <a:xfrm>
                <a:off x="9276" y="1207"/>
                <a:ext cx="648" cy="1888"/>
                <a:chOff x="8322" y="1159"/>
                <a:chExt cx="648" cy="1888"/>
              </a:xfrm>
            </p:grpSpPr>
            <p:sp>
              <p:nvSpPr>
                <p:cNvPr id="13329" name="文本框 38">
                  <a:extLst>
                    <a:ext uri="{FF2B5EF4-FFF2-40B4-BE49-F238E27FC236}">
                      <a16:creationId xmlns:a16="http://schemas.microsoft.com/office/drawing/2014/main" id="{9CE1502B-FFC8-4A2B-9176-22123C465790}"/>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0" name="直接连接符 39">
                  <a:extLst>
                    <a:ext uri="{FF2B5EF4-FFF2-40B4-BE49-F238E27FC236}">
                      <a16:creationId xmlns:a16="http://schemas.microsoft.com/office/drawing/2014/main" id="{B24A8D83-E053-4E4C-BE5E-82A3F1971812}"/>
                    </a:ext>
                  </a:extLst>
                </p:cNvPr>
                <p:cNvCxnSpPr>
                  <a:stCxn id="13329" idx="1"/>
                  <a:endCxn id="13329" idx="3"/>
                </p:cNvCxnSpPr>
                <p:nvPr/>
              </p:nvCxnSpPr>
              <p:spPr>
                <a:xfrm>
                  <a:off x="8321" y="2104"/>
                  <a:ext cx="64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320" name="组合 40">
                <a:extLst>
                  <a:ext uri="{FF2B5EF4-FFF2-40B4-BE49-F238E27FC236}">
                    <a16:creationId xmlns:a16="http://schemas.microsoft.com/office/drawing/2014/main" id="{36247DA9-DD10-4DBC-898C-444F473C0C9E}"/>
                  </a:ext>
                </a:extLst>
              </p:cNvPr>
              <p:cNvGrpSpPr>
                <a:grpSpLocks/>
              </p:cNvGrpSpPr>
              <p:nvPr/>
            </p:nvGrpSpPr>
            <p:grpSpPr bwMode="auto">
              <a:xfrm>
                <a:off x="10814" y="1207"/>
                <a:ext cx="648" cy="1888"/>
                <a:chOff x="8322" y="1159"/>
                <a:chExt cx="648" cy="1888"/>
              </a:xfrm>
            </p:grpSpPr>
            <p:sp>
              <p:nvSpPr>
                <p:cNvPr id="13327" name="文本框 41">
                  <a:extLst>
                    <a:ext uri="{FF2B5EF4-FFF2-40B4-BE49-F238E27FC236}">
                      <a16:creationId xmlns:a16="http://schemas.microsoft.com/office/drawing/2014/main" id="{91757732-469C-4DF2-8DCC-8F2D7092E12B}"/>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3" name="直接连接符 42">
                  <a:extLst>
                    <a:ext uri="{FF2B5EF4-FFF2-40B4-BE49-F238E27FC236}">
                      <a16:creationId xmlns:a16="http://schemas.microsoft.com/office/drawing/2014/main" id="{349AEE4C-7EA3-4A8A-AC38-67A268477FC9}"/>
                    </a:ext>
                  </a:extLst>
                </p:cNvPr>
                <p:cNvCxnSpPr>
                  <a:stCxn id="13327" idx="1"/>
                  <a:endCxn id="13327" idx="3"/>
                </p:cNvCxnSpPr>
                <p:nvPr/>
              </p:nvCxnSpPr>
              <p:spPr>
                <a:xfrm>
                  <a:off x="8318" y="2104"/>
                  <a:ext cx="6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321" name="组合 43">
                <a:extLst>
                  <a:ext uri="{FF2B5EF4-FFF2-40B4-BE49-F238E27FC236}">
                    <a16:creationId xmlns:a16="http://schemas.microsoft.com/office/drawing/2014/main" id="{B59F51BB-E615-497D-AC22-12B75C8398D7}"/>
                  </a:ext>
                </a:extLst>
              </p:cNvPr>
              <p:cNvGrpSpPr>
                <a:grpSpLocks/>
              </p:cNvGrpSpPr>
              <p:nvPr/>
            </p:nvGrpSpPr>
            <p:grpSpPr bwMode="auto">
              <a:xfrm>
                <a:off x="12560" y="1207"/>
                <a:ext cx="1728" cy="1888"/>
                <a:chOff x="7783" y="1159"/>
                <a:chExt cx="1728" cy="1888"/>
              </a:xfrm>
            </p:grpSpPr>
            <p:sp>
              <p:nvSpPr>
                <p:cNvPr id="13325" name="文本框 44">
                  <a:extLst>
                    <a:ext uri="{FF2B5EF4-FFF2-40B4-BE49-F238E27FC236}">
                      <a16:creationId xmlns:a16="http://schemas.microsoft.com/office/drawing/2014/main" id="{D1DBBB69-8A6E-41D5-8D9D-2F2D2D2E0608}"/>
                    </a:ext>
                  </a:extLst>
                </p:cNvPr>
                <p:cNvSpPr txBox="1">
                  <a:spLocks noChangeArrowheads="1"/>
                </p:cNvSpPr>
                <p:nvPr/>
              </p:nvSpPr>
              <p:spPr bwMode="auto">
                <a:xfrm>
                  <a:off x="7783" y="1159"/>
                  <a:ext cx="17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r>
                    <a:rPr lang="zh-CN" altLang="en-US"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p>
                <a:p>
                  <a:pPr algn="ctr" eaLnBrk="1" fontAlgn="base" hangingPunct="1">
                    <a:spcBef>
                      <a:spcPct val="0"/>
                    </a:spcBef>
                    <a:spcAft>
                      <a:spcPct val="0"/>
                    </a:spcAft>
                  </a:pPr>
                  <a:r>
                    <a:rPr lang="en-US" altLang="zh-CN" sz="3600" dirty="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6" name="直接连接符 45">
                  <a:extLst>
                    <a:ext uri="{FF2B5EF4-FFF2-40B4-BE49-F238E27FC236}">
                      <a16:creationId xmlns:a16="http://schemas.microsoft.com/office/drawing/2014/main" id="{0087CF61-F722-4BBC-A14D-C1DF82F6B1B1}"/>
                    </a:ext>
                  </a:extLst>
                </p:cNvPr>
                <p:cNvCxnSpPr>
                  <a:stCxn id="13327" idx="1"/>
                  <a:endCxn id="13327" idx="3"/>
                </p:cNvCxnSpPr>
                <p:nvPr/>
              </p:nvCxnSpPr>
              <p:spPr>
                <a:xfrm>
                  <a:off x="7825" y="2104"/>
                  <a:ext cx="16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322" name="组合 46">
                <a:extLst>
                  <a:ext uri="{FF2B5EF4-FFF2-40B4-BE49-F238E27FC236}">
                    <a16:creationId xmlns:a16="http://schemas.microsoft.com/office/drawing/2014/main" id="{718D0EF2-AB3B-4889-BC9F-C838B448421C}"/>
                  </a:ext>
                </a:extLst>
              </p:cNvPr>
              <p:cNvGrpSpPr>
                <a:grpSpLocks/>
              </p:cNvGrpSpPr>
              <p:nvPr/>
            </p:nvGrpSpPr>
            <p:grpSpPr bwMode="auto">
              <a:xfrm>
                <a:off x="15210" y="1207"/>
                <a:ext cx="648" cy="1888"/>
                <a:chOff x="8322" y="1159"/>
                <a:chExt cx="648" cy="1888"/>
              </a:xfrm>
            </p:grpSpPr>
            <p:sp>
              <p:nvSpPr>
                <p:cNvPr id="13323" name="文本框 47">
                  <a:extLst>
                    <a:ext uri="{FF2B5EF4-FFF2-40B4-BE49-F238E27FC236}">
                      <a16:creationId xmlns:a16="http://schemas.microsoft.com/office/drawing/2014/main" id="{03D0248D-9FAF-4A5B-B369-F4832BB79376}"/>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49" name="直接连接符 48">
                  <a:extLst>
                    <a:ext uri="{FF2B5EF4-FFF2-40B4-BE49-F238E27FC236}">
                      <a16:creationId xmlns:a16="http://schemas.microsoft.com/office/drawing/2014/main" id="{A5F86F14-066F-4595-A048-CF9D99372CB7}"/>
                    </a:ext>
                  </a:extLst>
                </p:cNvPr>
                <p:cNvCxnSpPr>
                  <a:stCxn id="13323" idx="1"/>
                  <a:endCxn id="13323" idx="3"/>
                </p:cNvCxnSpPr>
                <p:nvPr/>
              </p:nvCxnSpPr>
              <p:spPr>
                <a:xfrm>
                  <a:off x="8322" y="2104"/>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pic>
        <p:nvPicPr>
          <p:cNvPr id="30" name="图片 29" descr="横向校标_画板 1_WPS图片">
            <a:extLst>
              <a:ext uri="{FF2B5EF4-FFF2-40B4-BE49-F238E27FC236}">
                <a16:creationId xmlns:a16="http://schemas.microsoft.com/office/drawing/2014/main" id="{207922BC-295B-4A30-AE7B-833B8A7BED54}"/>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 descr="标1">
            <a:extLst>
              <a:ext uri="{FF2B5EF4-FFF2-40B4-BE49-F238E27FC236}">
                <a16:creationId xmlns:a16="http://schemas.microsoft.com/office/drawing/2014/main" id="{0C694AD0-1FBD-4BA8-81C5-BEAD120EA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9" y="5778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5">
            <a:extLst>
              <a:ext uri="{FF2B5EF4-FFF2-40B4-BE49-F238E27FC236}">
                <a16:creationId xmlns:a16="http://schemas.microsoft.com/office/drawing/2014/main" id="{0B95D0CD-6201-458D-854B-C0D77B554A1D}"/>
              </a:ext>
            </a:extLst>
          </p:cNvPr>
          <p:cNvSpPr txBox="1">
            <a:spLocks noChangeArrowheads="1"/>
          </p:cNvSpPr>
          <p:nvPr/>
        </p:nvSpPr>
        <p:spPr bwMode="auto">
          <a:xfrm>
            <a:off x="1450976" y="563564"/>
            <a:ext cx="15986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2</a:t>
            </a:r>
          </a:p>
        </p:txBody>
      </p:sp>
      <p:sp>
        <p:nvSpPr>
          <p:cNvPr id="14340" name="文本框 7">
            <a:extLst>
              <a:ext uri="{FF2B5EF4-FFF2-40B4-BE49-F238E27FC236}">
                <a16:creationId xmlns:a16="http://schemas.microsoft.com/office/drawing/2014/main" id="{9B02A14E-946A-4512-9C8E-A6E9FA14C52E}"/>
              </a:ext>
            </a:extLst>
          </p:cNvPr>
          <p:cNvSpPr txBox="1">
            <a:spLocks noChangeArrowheads="1"/>
          </p:cNvSpPr>
          <p:nvPr/>
        </p:nvSpPr>
        <p:spPr bwMode="auto">
          <a:xfrm>
            <a:off x="3230563" y="577851"/>
            <a:ext cx="7808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a:solidFill>
                  <a:srgbClr val="FF0000"/>
                </a:solidFill>
                <a:latin typeface="Times New Roman" panose="02020603050405020304" pitchFamily="18" charset="0"/>
                <a:ea typeface="楷体" panose="02010609060101010101" pitchFamily="49" charset="-122"/>
              </a:rPr>
              <a:t>同分母分数减法的含义和计算方法</a:t>
            </a:r>
          </a:p>
        </p:txBody>
      </p:sp>
      <p:grpSp>
        <p:nvGrpSpPr>
          <p:cNvPr id="14341" name="组合 4">
            <a:extLst>
              <a:ext uri="{FF2B5EF4-FFF2-40B4-BE49-F238E27FC236}">
                <a16:creationId xmlns:a16="http://schemas.microsoft.com/office/drawing/2014/main" id="{69349B19-8947-4051-9544-3A25347076FC}"/>
              </a:ext>
            </a:extLst>
          </p:cNvPr>
          <p:cNvGrpSpPr>
            <a:grpSpLocks/>
          </p:cNvGrpSpPr>
          <p:nvPr/>
        </p:nvGrpSpPr>
        <p:grpSpPr bwMode="auto">
          <a:xfrm>
            <a:off x="958215" y="1120775"/>
            <a:ext cx="10272078" cy="2409190"/>
            <a:chOff x="1274" y="1764"/>
            <a:chExt cx="16177" cy="3796"/>
          </a:xfrm>
        </p:grpSpPr>
        <p:sp>
          <p:nvSpPr>
            <p:cNvPr id="14343" name="文本框 1">
              <a:extLst>
                <a:ext uri="{FF2B5EF4-FFF2-40B4-BE49-F238E27FC236}">
                  <a16:creationId xmlns:a16="http://schemas.microsoft.com/office/drawing/2014/main" id="{A88B526F-3527-453A-BDC4-58830D8254F8}"/>
                </a:ext>
              </a:extLst>
            </p:cNvPr>
            <p:cNvSpPr txBox="1">
              <a:spLocks noChangeArrowheads="1"/>
            </p:cNvSpPr>
            <p:nvPr/>
          </p:nvSpPr>
          <p:spPr bwMode="auto">
            <a:xfrm>
              <a:off x="1274" y="2014"/>
              <a:ext cx="16177" cy="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2  </a:t>
              </a:r>
              <a:r>
                <a:rPr lang="zh-CN" altLang="zh-CN" sz="3600">
                  <a:solidFill>
                    <a:prstClr val="black"/>
                  </a:solidFill>
                  <a:latin typeface="Times New Roman" panose="02020603050405020304" pitchFamily="18" charset="0"/>
                  <a:ea typeface="楷体" panose="02010609060101010101" pitchFamily="49" charset="-122"/>
                </a:rPr>
                <a:t>张奶奶家有一块菜地，用这块菜地的      种白菜，用这块菜地的      种萝卜，种白菜的地比种萝卜的地多占整块菜地的几分之几？</a:t>
              </a:r>
            </a:p>
          </p:txBody>
        </p:sp>
        <p:grpSp>
          <p:nvGrpSpPr>
            <p:cNvPr id="14344" name="组合 17">
              <a:extLst>
                <a:ext uri="{FF2B5EF4-FFF2-40B4-BE49-F238E27FC236}">
                  <a16:creationId xmlns:a16="http://schemas.microsoft.com/office/drawing/2014/main" id="{9497188B-8DA6-4FAF-BCAD-BEC78739C2B5}"/>
                </a:ext>
              </a:extLst>
            </p:cNvPr>
            <p:cNvGrpSpPr>
              <a:grpSpLocks/>
            </p:cNvGrpSpPr>
            <p:nvPr/>
          </p:nvGrpSpPr>
          <p:grpSpPr bwMode="auto">
            <a:xfrm>
              <a:off x="14747" y="1764"/>
              <a:ext cx="654" cy="1891"/>
              <a:chOff x="8319" y="1159"/>
              <a:chExt cx="654" cy="1891"/>
            </a:xfrm>
          </p:grpSpPr>
          <p:sp>
            <p:nvSpPr>
              <p:cNvPr id="14348" name="文本框 18">
                <a:extLst>
                  <a:ext uri="{FF2B5EF4-FFF2-40B4-BE49-F238E27FC236}">
                    <a16:creationId xmlns:a16="http://schemas.microsoft.com/office/drawing/2014/main" id="{36293402-7169-48FF-9D0F-FCE008F5D560}"/>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20" name="直接连接符 19">
                <a:extLst>
                  <a:ext uri="{FF2B5EF4-FFF2-40B4-BE49-F238E27FC236}">
                    <a16:creationId xmlns:a16="http://schemas.microsoft.com/office/drawing/2014/main" id="{FE3E643E-8FAA-44A8-BF56-A3AC90816FBC}"/>
                  </a:ext>
                </a:extLst>
              </p:cNvPr>
              <p:cNvCxnSpPr>
                <a:stCxn id="14348" idx="1"/>
                <a:endCxn id="14348"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345" name="组合 1">
              <a:extLst>
                <a:ext uri="{FF2B5EF4-FFF2-40B4-BE49-F238E27FC236}">
                  <a16:creationId xmlns:a16="http://schemas.microsoft.com/office/drawing/2014/main" id="{D1F532AB-A19B-43E8-9B9F-37912F07ED18}"/>
                </a:ext>
              </a:extLst>
            </p:cNvPr>
            <p:cNvGrpSpPr>
              <a:grpSpLocks/>
            </p:cNvGrpSpPr>
            <p:nvPr/>
          </p:nvGrpSpPr>
          <p:grpSpPr bwMode="auto">
            <a:xfrm>
              <a:off x="7328" y="2910"/>
              <a:ext cx="654" cy="1891"/>
              <a:chOff x="8319" y="1159"/>
              <a:chExt cx="654" cy="1891"/>
            </a:xfrm>
          </p:grpSpPr>
          <p:sp>
            <p:nvSpPr>
              <p:cNvPr id="14346" name="文本框 2">
                <a:extLst>
                  <a:ext uri="{FF2B5EF4-FFF2-40B4-BE49-F238E27FC236}">
                    <a16:creationId xmlns:a16="http://schemas.microsoft.com/office/drawing/2014/main" id="{BD1BFB3F-0B5C-4930-A732-7888009AFB10}"/>
                  </a:ext>
                </a:extLst>
              </p:cNvPr>
              <p:cNvSpPr txBox="1">
                <a:spLocks noChangeArrowheads="1"/>
              </p:cNvSpPr>
              <p:nvPr/>
            </p:nvSpPr>
            <p:spPr bwMode="auto">
              <a:xfrm>
                <a:off x="8319" y="1159"/>
                <a:ext cx="65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4" name="直接连接符 3">
                <a:extLst>
                  <a:ext uri="{FF2B5EF4-FFF2-40B4-BE49-F238E27FC236}">
                    <a16:creationId xmlns:a16="http://schemas.microsoft.com/office/drawing/2014/main" id="{F5B23B02-B2EE-43CD-9D43-927E4DBD1506}"/>
                  </a:ext>
                </a:extLst>
              </p:cNvPr>
              <p:cNvCxnSpPr>
                <a:stCxn id="14346" idx="1"/>
                <a:endCxn id="14346" idx="3"/>
              </p:cNvCxnSpPr>
              <p:nvPr/>
            </p:nvCxnSpPr>
            <p:spPr>
              <a:xfrm>
                <a:off x="8319" y="2105"/>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文本框 6">
            <a:extLst>
              <a:ext uri="{FF2B5EF4-FFF2-40B4-BE49-F238E27FC236}">
                <a16:creationId xmlns:a16="http://schemas.microsoft.com/office/drawing/2014/main" id="{F45F2E8A-7BAE-44CD-95A5-60092A0D39B6}"/>
              </a:ext>
            </a:extLst>
          </p:cNvPr>
          <p:cNvSpPr txBox="1">
            <a:spLocks noChangeArrowheads="1"/>
          </p:cNvSpPr>
          <p:nvPr/>
        </p:nvSpPr>
        <p:spPr bwMode="auto">
          <a:xfrm>
            <a:off x="1112838" y="3549651"/>
            <a:ext cx="9510712"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思路分析：</a:t>
            </a:r>
            <a:r>
              <a:rPr lang="zh-CN" altLang="zh-CN" sz="3600">
                <a:solidFill>
                  <a:srgbClr val="00B050"/>
                </a:solidFill>
                <a:latin typeface="Times New Roman" panose="02020603050405020304" pitchFamily="18" charset="0"/>
                <a:ea typeface="楷体" panose="02010609060101010101" pitchFamily="49" charset="-122"/>
              </a:rPr>
              <a:t>要求种白菜的地比种萝卜的地多占整块菜地的几分之几，就是用种白菜的地减去种萝卜的地。同分母分数相减，分母不变，只把分子相减。</a:t>
            </a:r>
          </a:p>
        </p:txBody>
      </p:sp>
      <p:pic>
        <p:nvPicPr>
          <p:cNvPr id="14" name="图片 13" descr="横向校标_画板 1_WPS图片">
            <a:extLst>
              <a:ext uri="{FF2B5EF4-FFF2-40B4-BE49-F238E27FC236}">
                <a16:creationId xmlns:a16="http://schemas.microsoft.com/office/drawing/2014/main" id="{BF795873-0F6C-4BE3-A2DA-F248DD3D4A5C}"/>
              </a:ext>
            </a:extLst>
          </p:cNvPr>
          <p:cNvPicPr>
            <a:picLocks noChangeAspect="1"/>
          </p:cNvPicPr>
          <p:nvPr>
            <p:custDataLst>
              <p:tags r:id="rId1"/>
            </p:custDataLst>
          </p:nvPr>
        </p:nvPicPr>
        <p:blipFill>
          <a:blip r:embed="rId5"/>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11">
            <a:extLst>
              <a:ext uri="{FF2B5EF4-FFF2-40B4-BE49-F238E27FC236}">
                <a16:creationId xmlns:a16="http://schemas.microsoft.com/office/drawing/2014/main" id="{3BE8D200-30B6-4E3A-B55C-5D7FE4CD1251}"/>
              </a:ext>
            </a:extLst>
          </p:cNvPr>
          <p:cNvGrpSpPr>
            <a:grpSpLocks/>
          </p:cNvGrpSpPr>
          <p:nvPr/>
        </p:nvGrpSpPr>
        <p:grpSpPr bwMode="auto">
          <a:xfrm>
            <a:off x="1071564" y="3317875"/>
            <a:ext cx="10345737" cy="2584450"/>
            <a:chOff x="1452" y="5225"/>
            <a:chExt cx="16292" cy="4069"/>
          </a:xfrm>
        </p:grpSpPr>
        <p:grpSp>
          <p:nvGrpSpPr>
            <p:cNvPr id="15371" name="组合 3">
              <a:extLst>
                <a:ext uri="{FF2B5EF4-FFF2-40B4-BE49-F238E27FC236}">
                  <a16:creationId xmlns:a16="http://schemas.microsoft.com/office/drawing/2014/main" id="{14B830CB-CE7B-47B2-BC5B-5783B4C22D50}"/>
                </a:ext>
              </a:extLst>
            </p:cNvPr>
            <p:cNvGrpSpPr>
              <a:grpSpLocks/>
            </p:cNvGrpSpPr>
            <p:nvPr/>
          </p:nvGrpSpPr>
          <p:grpSpPr bwMode="auto">
            <a:xfrm>
              <a:off x="1452" y="7406"/>
              <a:ext cx="16292" cy="1888"/>
              <a:chOff x="-3886" y="6277"/>
              <a:chExt cx="16292" cy="1888"/>
            </a:xfrm>
          </p:grpSpPr>
          <p:sp>
            <p:nvSpPr>
              <p:cNvPr id="15388" name="文本框 1">
                <a:extLst>
                  <a:ext uri="{FF2B5EF4-FFF2-40B4-BE49-F238E27FC236}">
                    <a16:creationId xmlns:a16="http://schemas.microsoft.com/office/drawing/2014/main" id="{6ED0B092-AD8D-4606-8148-8C3F28733564}"/>
                  </a:ext>
                </a:extLst>
              </p:cNvPr>
              <p:cNvSpPr txBox="1">
                <a:spLocks noChangeArrowheads="1"/>
              </p:cNvSpPr>
              <p:nvPr/>
            </p:nvSpPr>
            <p:spPr bwMode="auto">
              <a:xfrm>
                <a:off x="-3886" y="6626"/>
                <a:ext cx="16292"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答：种白菜的地比种萝卜的地多占整块菜地的      。</a:t>
                </a:r>
              </a:p>
            </p:txBody>
          </p:sp>
          <p:grpSp>
            <p:nvGrpSpPr>
              <p:cNvPr id="15389" name="组合 27">
                <a:extLst>
                  <a:ext uri="{FF2B5EF4-FFF2-40B4-BE49-F238E27FC236}">
                    <a16:creationId xmlns:a16="http://schemas.microsoft.com/office/drawing/2014/main" id="{DFFCB587-08A0-48C1-8EF0-2781BBA60E92}"/>
                  </a:ext>
                </a:extLst>
              </p:cNvPr>
              <p:cNvGrpSpPr>
                <a:grpSpLocks/>
              </p:cNvGrpSpPr>
              <p:nvPr/>
            </p:nvGrpSpPr>
            <p:grpSpPr bwMode="auto">
              <a:xfrm>
                <a:off x="10857" y="6277"/>
                <a:ext cx="648" cy="1888"/>
                <a:chOff x="8322" y="1159"/>
                <a:chExt cx="648" cy="1888"/>
              </a:xfrm>
            </p:grpSpPr>
            <p:sp>
              <p:nvSpPr>
                <p:cNvPr id="15390" name="文本框 28">
                  <a:extLst>
                    <a:ext uri="{FF2B5EF4-FFF2-40B4-BE49-F238E27FC236}">
                      <a16:creationId xmlns:a16="http://schemas.microsoft.com/office/drawing/2014/main" id="{7ACD6CAD-F9CA-46EA-96B8-E8D59229E14D}"/>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p>
              </p:txBody>
            </p:sp>
            <p:cxnSp>
              <p:nvCxnSpPr>
                <p:cNvPr id="30" name="直接连接符 29">
                  <a:extLst>
                    <a:ext uri="{FF2B5EF4-FFF2-40B4-BE49-F238E27FC236}">
                      <a16:creationId xmlns:a16="http://schemas.microsoft.com/office/drawing/2014/main" id="{9E0CE5E5-7D65-49D5-9EE8-A2D678566F88}"/>
                    </a:ext>
                  </a:extLst>
                </p:cNvPr>
                <p:cNvCxnSpPr>
                  <a:stCxn id="15390" idx="1"/>
                  <a:endCxn id="15390" idx="3"/>
                </p:cNvCxnSpPr>
                <p:nvPr/>
              </p:nvCxnSpPr>
              <p:spPr>
                <a:xfrm>
                  <a:off x="8321" y="2105"/>
                  <a:ext cx="6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5372" name="组合 36">
              <a:extLst>
                <a:ext uri="{FF2B5EF4-FFF2-40B4-BE49-F238E27FC236}">
                  <a16:creationId xmlns:a16="http://schemas.microsoft.com/office/drawing/2014/main" id="{FDBC4E6A-EAAE-4FAE-BCBA-D5F31A02B01A}"/>
                </a:ext>
              </a:extLst>
            </p:cNvPr>
            <p:cNvGrpSpPr>
              <a:grpSpLocks/>
            </p:cNvGrpSpPr>
            <p:nvPr/>
          </p:nvGrpSpPr>
          <p:grpSpPr bwMode="auto">
            <a:xfrm>
              <a:off x="5078" y="5225"/>
              <a:ext cx="8459" cy="1890"/>
              <a:chOff x="9276" y="1207"/>
              <a:chExt cx="8459" cy="1890"/>
            </a:xfrm>
          </p:grpSpPr>
          <p:sp>
            <p:nvSpPr>
              <p:cNvPr id="15375" name="文本框 22">
                <a:extLst>
                  <a:ext uri="{FF2B5EF4-FFF2-40B4-BE49-F238E27FC236}">
                    <a16:creationId xmlns:a16="http://schemas.microsoft.com/office/drawing/2014/main" id="{6811228F-4B62-4FA8-B38F-B5AC342DF9B9}"/>
                  </a:ext>
                </a:extLst>
              </p:cNvPr>
              <p:cNvSpPr txBox="1">
                <a:spLocks noChangeArrowheads="1"/>
              </p:cNvSpPr>
              <p:nvPr/>
            </p:nvSpPr>
            <p:spPr bwMode="auto">
              <a:xfrm>
                <a:off x="9924" y="1658"/>
                <a:ext cx="7811"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           ＝     ＝  </a:t>
                </a:r>
              </a:p>
            </p:txBody>
          </p:sp>
          <p:grpSp>
            <p:nvGrpSpPr>
              <p:cNvPr id="15376" name="组合 2">
                <a:extLst>
                  <a:ext uri="{FF2B5EF4-FFF2-40B4-BE49-F238E27FC236}">
                    <a16:creationId xmlns:a16="http://schemas.microsoft.com/office/drawing/2014/main" id="{9B10AEF5-64F4-42CE-A302-09DE99835985}"/>
                  </a:ext>
                </a:extLst>
              </p:cNvPr>
              <p:cNvGrpSpPr>
                <a:grpSpLocks/>
              </p:cNvGrpSpPr>
              <p:nvPr/>
            </p:nvGrpSpPr>
            <p:grpSpPr bwMode="auto">
              <a:xfrm>
                <a:off x="9276" y="1207"/>
                <a:ext cx="648" cy="1888"/>
                <a:chOff x="8322" y="1159"/>
                <a:chExt cx="648" cy="1888"/>
              </a:xfrm>
            </p:grpSpPr>
            <p:sp>
              <p:nvSpPr>
                <p:cNvPr id="15386" name="文本框 5">
                  <a:extLst>
                    <a:ext uri="{FF2B5EF4-FFF2-40B4-BE49-F238E27FC236}">
                      <a16:creationId xmlns:a16="http://schemas.microsoft.com/office/drawing/2014/main" id="{171E7826-EE12-4EE6-99EB-7A8CE2ECD5BA}"/>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8" name="直接连接符 7">
                  <a:extLst>
                    <a:ext uri="{FF2B5EF4-FFF2-40B4-BE49-F238E27FC236}">
                      <a16:creationId xmlns:a16="http://schemas.microsoft.com/office/drawing/2014/main" id="{8BD46501-0085-44E4-9285-AC5F2351CF11}"/>
                    </a:ext>
                  </a:extLst>
                </p:cNvPr>
                <p:cNvCxnSpPr>
                  <a:stCxn id="15386" idx="1"/>
                  <a:endCxn id="15386" idx="3"/>
                </p:cNvCxnSpPr>
                <p:nvPr/>
              </p:nvCxnSpPr>
              <p:spPr>
                <a:xfrm>
                  <a:off x="8321" y="2104"/>
                  <a:ext cx="64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377" name="组合 24">
                <a:extLst>
                  <a:ext uri="{FF2B5EF4-FFF2-40B4-BE49-F238E27FC236}">
                    <a16:creationId xmlns:a16="http://schemas.microsoft.com/office/drawing/2014/main" id="{338B8702-EC05-461A-A73B-8C6F16A39437}"/>
                  </a:ext>
                </a:extLst>
              </p:cNvPr>
              <p:cNvGrpSpPr>
                <a:grpSpLocks/>
              </p:cNvGrpSpPr>
              <p:nvPr/>
            </p:nvGrpSpPr>
            <p:grpSpPr bwMode="auto">
              <a:xfrm>
                <a:off x="10814" y="1207"/>
                <a:ext cx="648" cy="1888"/>
                <a:chOff x="8322" y="1159"/>
                <a:chExt cx="648" cy="1888"/>
              </a:xfrm>
            </p:grpSpPr>
            <p:sp>
              <p:nvSpPr>
                <p:cNvPr id="15384" name="文本框 25">
                  <a:extLst>
                    <a:ext uri="{FF2B5EF4-FFF2-40B4-BE49-F238E27FC236}">
                      <a16:creationId xmlns:a16="http://schemas.microsoft.com/office/drawing/2014/main" id="{68344F7E-C46C-4B42-9CB7-4AAE090685C1}"/>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27" name="直接连接符 26">
                  <a:extLst>
                    <a:ext uri="{FF2B5EF4-FFF2-40B4-BE49-F238E27FC236}">
                      <a16:creationId xmlns:a16="http://schemas.microsoft.com/office/drawing/2014/main" id="{32EF74F3-AA59-405C-9C69-765439182E82}"/>
                    </a:ext>
                  </a:extLst>
                </p:cNvPr>
                <p:cNvCxnSpPr>
                  <a:stCxn id="15384" idx="1"/>
                  <a:endCxn id="15384" idx="3"/>
                </p:cNvCxnSpPr>
                <p:nvPr/>
              </p:nvCxnSpPr>
              <p:spPr>
                <a:xfrm>
                  <a:off x="8318" y="2104"/>
                  <a:ext cx="6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378" name="组合 30">
                <a:extLst>
                  <a:ext uri="{FF2B5EF4-FFF2-40B4-BE49-F238E27FC236}">
                    <a16:creationId xmlns:a16="http://schemas.microsoft.com/office/drawing/2014/main" id="{0D91D9E5-C801-402F-BB71-CC13786F0667}"/>
                  </a:ext>
                </a:extLst>
              </p:cNvPr>
              <p:cNvGrpSpPr>
                <a:grpSpLocks/>
              </p:cNvGrpSpPr>
              <p:nvPr/>
            </p:nvGrpSpPr>
            <p:grpSpPr bwMode="auto">
              <a:xfrm>
                <a:off x="12551" y="1207"/>
                <a:ext cx="1745" cy="1890"/>
                <a:chOff x="7774" y="1159"/>
                <a:chExt cx="1745" cy="1890"/>
              </a:xfrm>
            </p:grpSpPr>
            <p:sp>
              <p:nvSpPr>
                <p:cNvPr id="15382" name="文本框 31">
                  <a:extLst>
                    <a:ext uri="{FF2B5EF4-FFF2-40B4-BE49-F238E27FC236}">
                      <a16:creationId xmlns:a16="http://schemas.microsoft.com/office/drawing/2014/main" id="{6AAB1178-64A2-459B-B6CF-298F3FD2692F}"/>
                    </a:ext>
                  </a:extLst>
                </p:cNvPr>
                <p:cNvSpPr txBox="1">
                  <a:spLocks noChangeArrowheads="1"/>
                </p:cNvSpPr>
                <p:nvPr/>
              </p:nvSpPr>
              <p:spPr bwMode="auto">
                <a:xfrm>
                  <a:off x="7774" y="1159"/>
                  <a:ext cx="1745"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r>
                    <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rPr>
                    <a:t>－</a:t>
                  </a: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33" name="直接连接符 32">
                  <a:extLst>
                    <a:ext uri="{FF2B5EF4-FFF2-40B4-BE49-F238E27FC236}">
                      <a16:creationId xmlns:a16="http://schemas.microsoft.com/office/drawing/2014/main" id="{785C965D-C1BE-44DB-B2A3-D945A79FF805}"/>
                    </a:ext>
                  </a:extLst>
                </p:cNvPr>
                <p:cNvCxnSpPr>
                  <a:stCxn id="15384" idx="1"/>
                  <a:endCxn id="15384" idx="3"/>
                </p:cNvCxnSpPr>
                <p:nvPr/>
              </p:nvCxnSpPr>
              <p:spPr>
                <a:xfrm>
                  <a:off x="7825" y="2104"/>
                  <a:ext cx="16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379" name="组合 33">
                <a:extLst>
                  <a:ext uri="{FF2B5EF4-FFF2-40B4-BE49-F238E27FC236}">
                    <a16:creationId xmlns:a16="http://schemas.microsoft.com/office/drawing/2014/main" id="{D0908E07-971A-4C9F-A750-E35325902D4B}"/>
                  </a:ext>
                </a:extLst>
              </p:cNvPr>
              <p:cNvGrpSpPr>
                <a:grpSpLocks/>
              </p:cNvGrpSpPr>
              <p:nvPr/>
            </p:nvGrpSpPr>
            <p:grpSpPr bwMode="auto">
              <a:xfrm>
                <a:off x="15210" y="1207"/>
                <a:ext cx="648" cy="1888"/>
                <a:chOff x="8322" y="1159"/>
                <a:chExt cx="648" cy="1888"/>
              </a:xfrm>
            </p:grpSpPr>
            <p:sp>
              <p:nvSpPr>
                <p:cNvPr id="15380" name="文本框 34">
                  <a:extLst>
                    <a:ext uri="{FF2B5EF4-FFF2-40B4-BE49-F238E27FC236}">
                      <a16:creationId xmlns:a16="http://schemas.microsoft.com/office/drawing/2014/main" id="{15EBE08B-25AB-46BD-9FDD-C917C9F1F316}"/>
                    </a:ext>
                  </a:extLst>
                </p:cNvPr>
                <p:cNvSpPr txBox="1">
                  <a:spLocks noChangeArrowheads="1"/>
                </p:cNvSpPr>
                <p:nvPr/>
              </p:nvSpPr>
              <p:spPr bwMode="auto">
                <a:xfrm>
                  <a:off x="8322" y="1159"/>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36" name="直接连接符 35">
                  <a:extLst>
                    <a:ext uri="{FF2B5EF4-FFF2-40B4-BE49-F238E27FC236}">
                      <a16:creationId xmlns:a16="http://schemas.microsoft.com/office/drawing/2014/main" id="{838217AB-E763-4CC5-9006-8315B814E6B7}"/>
                    </a:ext>
                  </a:extLst>
                </p:cNvPr>
                <p:cNvCxnSpPr>
                  <a:stCxn id="15380" idx="1"/>
                  <a:endCxn id="15380" idx="3"/>
                </p:cNvCxnSpPr>
                <p:nvPr/>
              </p:nvCxnSpPr>
              <p:spPr>
                <a:xfrm>
                  <a:off x="8322" y="2104"/>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373" name="文本框 9">
              <a:extLst>
                <a:ext uri="{FF2B5EF4-FFF2-40B4-BE49-F238E27FC236}">
                  <a16:creationId xmlns:a16="http://schemas.microsoft.com/office/drawing/2014/main" id="{8A61FB03-942D-4216-92C2-AFBCA2C93DD6}"/>
                </a:ext>
              </a:extLst>
            </p:cNvPr>
            <p:cNvSpPr txBox="1">
              <a:spLocks noChangeArrowheads="1"/>
            </p:cNvSpPr>
            <p:nvPr/>
          </p:nvSpPr>
          <p:spPr bwMode="auto">
            <a:xfrm>
              <a:off x="12596" y="5240"/>
              <a:ext cx="64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2</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3</a:t>
              </a:r>
            </a:p>
          </p:txBody>
        </p:sp>
        <p:cxnSp>
          <p:nvCxnSpPr>
            <p:cNvPr id="11" name="直接连接符 10">
              <a:extLst>
                <a:ext uri="{FF2B5EF4-FFF2-40B4-BE49-F238E27FC236}">
                  <a16:creationId xmlns:a16="http://schemas.microsoft.com/office/drawing/2014/main" id="{9C0A1153-7291-4306-A9AD-C9CB41423D41}"/>
                </a:ext>
              </a:extLst>
            </p:cNvPr>
            <p:cNvCxnSpPr>
              <a:stCxn id="15380" idx="1"/>
              <a:endCxn id="15380" idx="3"/>
            </p:cNvCxnSpPr>
            <p:nvPr/>
          </p:nvCxnSpPr>
          <p:spPr>
            <a:xfrm>
              <a:off x="12597" y="6185"/>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363" name="组合 12">
            <a:extLst>
              <a:ext uri="{FF2B5EF4-FFF2-40B4-BE49-F238E27FC236}">
                <a16:creationId xmlns:a16="http://schemas.microsoft.com/office/drawing/2014/main" id="{A4A6FC49-2DEA-4CF1-951B-B74E8913C288}"/>
              </a:ext>
            </a:extLst>
          </p:cNvPr>
          <p:cNvGrpSpPr>
            <a:grpSpLocks/>
          </p:cNvGrpSpPr>
          <p:nvPr/>
        </p:nvGrpSpPr>
        <p:grpSpPr bwMode="auto">
          <a:xfrm>
            <a:off x="958851" y="688976"/>
            <a:ext cx="10272713" cy="2411413"/>
            <a:chOff x="1275" y="1764"/>
            <a:chExt cx="16178" cy="3797"/>
          </a:xfrm>
        </p:grpSpPr>
        <p:sp>
          <p:nvSpPr>
            <p:cNvPr id="15364" name="文本框 1">
              <a:extLst>
                <a:ext uri="{FF2B5EF4-FFF2-40B4-BE49-F238E27FC236}">
                  <a16:creationId xmlns:a16="http://schemas.microsoft.com/office/drawing/2014/main" id="{F10CBE67-90BA-484A-AE07-77378A31E2BF}"/>
                </a:ext>
              </a:extLst>
            </p:cNvPr>
            <p:cNvSpPr txBox="1">
              <a:spLocks noChangeArrowheads="1"/>
            </p:cNvSpPr>
            <p:nvPr/>
          </p:nvSpPr>
          <p:spPr bwMode="auto">
            <a:xfrm>
              <a:off x="1275" y="2015"/>
              <a:ext cx="16178" cy="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2  </a:t>
              </a:r>
              <a:r>
                <a:rPr lang="zh-CN" altLang="zh-CN" sz="3600">
                  <a:solidFill>
                    <a:prstClr val="black"/>
                  </a:solidFill>
                  <a:latin typeface="Times New Roman" panose="02020603050405020304" pitchFamily="18" charset="0"/>
                  <a:ea typeface="楷体" panose="02010609060101010101" pitchFamily="49" charset="-122"/>
                </a:rPr>
                <a:t>张奶奶家有一块菜地，用这块菜地的      种白菜，用这块菜地的      种萝卜，种白菜的地比种萝卜的地多占整块菜地的几分之几？</a:t>
              </a:r>
            </a:p>
          </p:txBody>
        </p:sp>
        <p:grpSp>
          <p:nvGrpSpPr>
            <p:cNvPr id="15365" name="组合 17">
              <a:extLst>
                <a:ext uri="{FF2B5EF4-FFF2-40B4-BE49-F238E27FC236}">
                  <a16:creationId xmlns:a16="http://schemas.microsoft.com/office/drawing/2014/main" id="{4BEB87F2-04BD-4D77-A6FA-4C99D48D96F0}"/>
                </a:ext>
              </a:extLst>
            </p:cNvPr>
            <p:cNvGrpSpPr>
              <a:grpSpLocks/>
            </p:cNvGrpSpPr>
            <p:nvPr/>
          </p:nvGrpSpPr>
          <p:grpSpPr bwMode="auto">
            <a:xfrm>
              <a:off x="14747" y="1764"/>
              <a:ext cx="654" cy="1890"/>
              <a:chOff x="8319" y="1159"/>
              <a:chExt cx="654" cy="1890"/>
            </a:xfrm>
          </p:grpSpPr>
          <p:sp>
            <p:nvSpPr>
              <p:cNvPr id="15369" name="文本框 18">
                <a:extLst>
                  <a:ext uri="{FF2B5EF4-FFF2-40B4-BE49-F238E27FC236}">
                    <a16:creationId xmlns:a16="http://schemas.microsoft.com/office/drawing/2014/main" id="{966544D3-CB06-45D0-AE39-10EA59C5E74A}"/>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5</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20" name="直接连接符 19">
                <a:extLst>
                  <a:ext uri="{FF2B5EF4-FFF2-40B4-BE49-F238E27FC236}">
                    <a16:creationId xmlns:a16="http://schemas.microsoft.com/office/drawing/2014/main" id="{04266F55-B7F5-43A9-B467-68657829FC34}"/>
                  </a:ext>
                </a:extLst>
              </p:cNvPr>
              <p:cNvCxnSpPr>
                <a:stCxn id="15369" idx="1"/>
                <a:endCxn id="15369" idx="3"/>
              </p:cNvCxnSpPr>
              <p:nvPr/>
            </p:nvCxnSpPr>
            <p:spPr>
              <a:xfrm>
                <a:off x="8319" y="2104"/>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66" name="组合 13">
              <a:extLst>
                <a:ext uri="{FF2B5EF4-FFF2-40B4-BE49-F238E27FC236}">
                  <a16:creationId xmlns:a16="http://schemas.microsoft.com/office/drawing/2014/main" id="{34765476-A09B-49C4-9242-67A8A712493F}"/>
                </a:ext>
              </a:extLst>
            </p:cNvPr>
            <p:cNvGrpSpPr>
              <a:grpSpLocks/>
            </p:cNvGrpSpPr>
            <p:nvPr/>
          </p:nvGrpSpPr>
          <p:grpSpPr bwMode="auto">
            <a:xfrm>
              <a:off x="7328" y="2910"/>
              <a:ext cx="654" cy="1890"/>
              <a:chOff x="8319" y="1159"/>
              <a:chExt cx="654" cy="1890"/>
            </a:xfrm>
          </p:grpSpPr>
          <p:sp>
            <p:nvSpPr>
              <p:cNvPr id="15367" name="文本框 14">
                <a:extLst>
                  <a:ext uri="{FF2B5EF4-FFF2-40B4-BE49-F238E27FC236}">
                    <a16:creationId xmlns:a16="http://schemas.microsoft.com/office/drawing/2014/main" id="{E076A758-9C06-4DE6-A7B4-6039FB2A7176}"/>
                  </a:ext>
                </a:extLst>
              </p:cNvPr>
              <p:cNvSpPr txBox="1">
                <a:spLocks noChangeArrowheads="1"/>
              </p:cNvSpPr>
              <p:nvPr/>
            </p:nvSpPr>
            <p:spPr bwMode="auto">
              <a:xfrm>
                <a:off x="8319" y="1159"/>
                <a:ext cx="654"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prstClr val="black"/>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sym typeface="宋体" panose="02010600030101010101" pitchFamily="2" charset="-122"/>
                  </a:rPr>
                  <a:t>6</a:t>
                </a:r>
              </a:p>
            </p:txBody>
          </p:sp>
          <p:cxnSp>
            <p:nvCxnSpPr>
              <p:cNvPr id="16" name="直接连接符 15">
                <a:extLst>
                  <a:ext uri="{FF2B5EF4-FFF2-40B4-BE49-F238E27FC236}">
                    <a16:creationId xmlns:a16="http://schemas.microsoft.com/office/drawing/2014/main" id="{D7C9BD92-A2DB-446C-8CFA-7BE29A845AAB}"/>
                  </a:ext>
                </a:extLst>
              </p:cNvPr>
              <p:cNvCxnSpPr>
                <a:stCxn id="15367" idx="1"/>
                <a:endCxn id="15367" idx="3"/>
              </p:cNvCxnSpPr>
              <p:nvPr/>
            </p:nvCxnSpPr>
            <p:spPr>
              <a:xfrm>
                <a:off x="8319" y="2104"/>
                <a:ext cx="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2" name="图片 31" descr="横向校标_画板 1_WPS图片">
            <a:extLst>
              <a:ext uri="{FF2B5EF4-FFF2-40B4-BE49-F238E27FC236}">
                <a16:creationId xmlns:a16="http://schemas.microsoft.com/office/drawing/2014/main" id="{D889D824-32FE-45BA-8FAD-F874E42FD07F}"/>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wipe(left)">
                                      <p:cBhvr>
                                        <p:cTn id="7" dur="500"/>
                                        <p:tgtEl>
                                          <p:spTgt spid="1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 descr="标1">
            <a:extLst>
              <a:ext uri="{FF2B5EF4-FFF2-40B4-BE49-F238E27FC236}">
                <a16:creationId xmlns:a16="http://schemas.microsoft.com/office/drawing/2014/main" id="{0E2969C8-51A9-4E57-B7BE-CC94A0499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9" y="57785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5">
            <a:extLst>
              <a:ext uri="{FF2B5EF4-FFF2-40B4-BE49-F238E27FC236}">
                <a16:creationId xmlns:a16="http://schemas.microsoft.com/office/drawing/2014/main" id="{8A7ADE85-E907-43DF-83CE-9506CF2CA0FF}"/>
              </a:ext>
            </a:extLst>
          </p:cNvPr>
          <p:cNvSpPr txBox="1">
            <a:spLocks noChangeArrowheads="1"/>
          </p:cNvSpPr>
          <p:nvPr/>
        </p:nvSpPr>
        <p:spPr bwMode="auto">
          <a:xfrm>
            <a:off x="1450976" y="563564"/>
            <a:ext cx="15986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600" b="1">
                <a:solidFill>
                  <a:srgbClr val="FF0000"/>
                </a:solidFill>
                <a:latin typeface="Times New Roman" panose="02020603050405020304" pitchFamily="18" charset="0"/>
                <a:ea typeface="楷体" panose="02010609060101010101" pitchFamily="49" charset="-122"/>
              </a:rPr>
              <a:t>考点 </a:t>
            </a:r>
            <a:r>
              <a:rPr lang="en-US" altLang="zh-CN" sz="3600" b="1">
                <a:solidFill>
                  <a:srgbClr val="FF0000"/>
                </a:solidFill>
                <a:latin typeface="Times New Roman" panose="02020603050405020304" pitchFamily="18" charset="0"/>
                <a:ea typeface="楷体" panose="02010609060101010101" pitchFamily="49" charset="-122"/>
              </a:rPr>
              <a:t>3</a:t>
            </a:r>
          </a:p>
        </p:txBody>
      </p:sp>
      <p:sp>
        <p:nvSpPr>
          <p:cNvPr id="16388" name="文本框 7">
            <a:extLst>
              <a:ext uri="{FF2B5EF4-FFF2-40B4-BE49-F238E27FC236}">
                <a16:creationId xmlns:a16="http://schemas.microsoft.com/office/drawing/2014/main" id="{7F89169D-67F3-41C0-B84F-2296D93ADD08}"/>
              </a:ext>
            </a:extLst>
          </p:cNvPr>
          <p:cNvSpPr txBox="1">
            <a:spLocks noChangeArrowheads="1"/>
          </p:cNvSpPr>
          <p:nvPr/>
        </p:nvSpPr>
        <p:spPr bwMode="auto">
          <a:xfrm>
            <a:off x="3230563" y="577851"/>
            <a:ext cx="7808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zh-CN" sz="3600" b="1">
                <a:solidFill>
                  <a:srgbClr val="FF0000"/>
                </a:solidFill>
                <a:latin typeface="Times New Roman" panose="02020603050405020304" pitchFamily="18" charset="0"/>
                <a:ea typeface="楷体" panose="02010609060101010101" pitchFamily="49" charset="-122"/>
              </a:rPr>
              <a:t>同分母分数连加、连减的计算方法</a:t>
            </a:r>
          </a:p>
        </p:txBody>
      </p:sp>
      <p:sp>
        <p:nvSpPr>
          <p:cNvPr id="16389" name="文本框 1">
            <a:extLst>
              <a:ext uri="{FF2B5EF4-FFF2-40B4-BE49-F238E27FC236}">
                <a16:creationId xmlns:a16="http://schemas.microsoft.com/office/drawing/2014/main" id="{7EAF5B41-4E34-4296-BCDE-2D663F060142}"/>
              </a:ext>
            </a:extLst>
          </p:cNvPr>
          <p:cNvSpPr txBox="1">
            <a:spLocks noChangeArrowheads="1"/>
          </p:cNvSpPr>
          <p:nvPr/>
        </p:nvSpPr>
        <p:spPr bwMode="auto">
          <a:xfrm>
            <a:off x="958851" y="1279525"/>
            <a:ext cx="10272713" cy="145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例 </a:t>
            </a:r>
            <a:r>
              <a:rPr lang="en-US" altLang="zh-CN" sz="3600">
                <a:solidFill>
                  <a:srgbClr val="FF0000"/>
                </a:solidFill>
                <a:latin typeface="Times New Roman" panose="02020603050405020304" pitchFamily="18" charset="0"/>
                <a:ea typeface="楷体" panose="02010609060101010101" pitchFamily="49" charset="-122"/>
              </a:rPr>
              <a:t>3</a:t>
            </a:r>
            <a:r>
              <a:rPr lang="zh-CN" altLang="en-US" sz="3600">
                <a:solidFill>
                  <a:srgbClr val="FF0000"/>
                </a:solidFill>
                <a:latin typeface="Times New Roman" panose="02020603050405020304" pitchFamily="18" charset="0"/>
                <a:ea typeface="楷体" panose="02010609060101010101" pitchFamily="49" charset="-122"/>
              </a:rPr>
              <a:t>  </a:t>
            </a:r>
            <a:r>
              <a:rPr lang="zh-CN" altLang="zh-CN" sz="3600">
                <a:solidFill>
                  <a:prstClr val="black"/>
                </a:solidFill>
                <a:latin typeface="Times New Roman" panose="02020603050405020304" pitchFamily="18" charset="0"/>
                <a:ea typeface="楷体" panose="02010609060101010101" pitchFamily="49" charset="-122"/>
              </a:rPr>
              <a:t>电视台少儿频道各类节目播出时间分配情况如下。</a:t>
            </a:r>
          </a:p>
        </p:txBody>
      </p:sp>
      <p:pic>
        <p:nvPicPr>
          <p:cNvPr id="16390" name="图片 5">
            <a:extLst>
              <a:ext uri="{FF2B5EF4-FFF2-40B4-BE49-F238E27FC236}">
                <a16:creationId xmlns:a16="http://schemas.microsoft.com/office/drawing/2014/main" id="{FB05B45C-B2F5-4414-ADD7-8632D0C9F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564" y="2471739"/>
            <a:ext cx="7532687"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文本框 7">
            <a:extLst>
              <a:ext uri="{FF2B5EF4-FFF2-40B4-BE49-F238E27FC236}">
                <a16:creationId xmlns:a16="http://schemas.microsoft.com/office/drawing/2014/main" id="{131C7A8F-06E0-4417-837C-9A582CDD8A73}"/>
              </a:ext>
            </a:extLst>
          </p:cNvPr>
          <p:cNvSpPr txBox="1">
            <a:spLocks noChangeArrowheads="1"/>
          </p:cNvSpPr>
          <p:nvPr/>
        </p:nvSpPr>
        <p:spPr bwMode="auto">
          <a:xfrm>
            <a:off x="1076325" y="4386263"/>
            <a:ext cx="9958388" cy="145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0"/>
              </a:spcBef>
              <a:spcAft>
                <a:spcPct val="0"/>
              </a:spcAft>
            </a:pPr>
            <a:r>
              <a:rPr lang="zh-CN" altLang="en-US" sz="3600">
                <a:solidFill>
                  <a:prstClr val="black"/>
                </a:solidFill>
                <a:latin typeface="Times New Roman" panose="02020603050405020304" pitchFamily="18" charset="0"/>
                <a:ea typeface="楷体" panose="02010609060101010101" pitchFamily="49" charset="-122"/>
              </a:rPr>
              <a:t>（1）前三类节目共占每天节目播出时间的几分之几？</a:t>
            </a:r>
          </a:p>
        </p:txBody>
      </p:sp>
      <p:pic>
        <p:nvPicPr>
          <p:cNvPr id="8" name="图片 7" descr="横向校标_画板 1_WPS图片">
            <a:extLst>
              <a:ext uri="{FF2B5EF4-FFF2-40B4-BE49-F238E27FC236}">
                <a16:creationId xmlns:a16="http://schemas.microsoft.com/office/drawing/2014/main" id="{5B302E37-373F-4737-A140-BAFF7B5243C1}"/>
              </a:ext>
            </a:extLst>
          </p:cNvPr>
          <p:cNvPicPr>
            <a:picLocks noChangeAspect="1"/>
          </p:cNvPicPr>
          <p:nvPr>
            <p:custDataLst>
              <p:tags r:id="rId1"/>
            </p:custDataLst>
          </p:nvPr>
        </p:nvPicPr>
        <p:blipFill>
          <a:blip r:embed="rId6"/>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6">
            <a:extLst>
              <a:ext uri="{FF2B5EF4-FFF2-40B4-BE49-F238E27FC236}">
                <a16:creationId xmlns:a16="http://schemas.microsoft.com/office/drawing/2014/main" id="{451B1B99-7EAF-438B-A40D-001C71B07EFF}"/>
              </a:ext>
            </a:extLst>
          </p:cNvPr>
          <p:cNvSpPr txBox="1">
            <a:spLocks noChangeArrowheads="1"/>
          </p:cNvSpPr>
          <p:nvPr/>
        </p:nvSpPr>
        <p:spPr bwMode="auto">
          <a:xfrm>
            <a:off x="1339851" y="809626"/>
            <a:ext cx="9510713"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思路分析：</a:t>
            </a:r>
            <a:r>
              <a:rPr lang="zh-CN" altLang="zh-CN" sz="3600">
                <a:solidFill>
                  <a:srgbClr val="00B050"/>
                </a:solidFill>
                <a:latin typeface="Times New Roman" panose="02020603050405020304" pitchFamily="18" charset="0"/>
                <a:ea typeface="楷体" panose="02010609060101010101" pitchFamily="49" charset="-122"/>
              </a:rPr>
              <a:t>先算前三类节目中任意两类节目所用时间占每天节目播出时间的几分之几，再与第三类节目所占的时间分配相加。也可以直接将前三类节目所占的时间分配相加。</a:t>
            </a:r>
          </a:p>
        </p:txBody>
      </p:sp>
      <p:grpSp>
        <p:nvGrpSpPr>
          <p:cNvPr id="15" name="组合 14">
            <a:extLst>
              <a:ext uri="{FF2B5EF4-FFF2-40B4-BE49-F238E27FC236}">
                <a16:creationId xmlns:a16="http://schemas.microsoft.com/office/drawing/2014/main" id="{84F02F60-BB95-404C-B5E8-09BD1F311DC5}"/>
              </a:ext>
            </a:extLst>
          </p:cNvPr>
          <p:cNvGrpSpPr>
            <a:grpSpLocks/>
          </p:cNvGrpSpPr>
          <p:nvPr/>
        </p:nvGrpSpPr>
        <p:grpSpPr bwMode="auto">
          <a:xfrm>
            <a:off x="1071564" y="3533775"/>
            <a:ext cx="10345737" cy="2355850"/>
            <a:chOff x="1452" y="5564"/>
            <a:chExt cx="16292" cy="3712"/>
          </a:xfrm>
        </p:grpSpPr>
        <p:sp>
          <p:nvSpPr>
            <p:cNvPr id="17412" name="文本框 2">
              <a:extLst>
                <a:ext uri="{FF2B5EF4-FFF2-40B4-BE49-F238E27FC236}">
                  <a16:creationId xmlns:a16="http://schemas.microsoft.com/office/drawing/2014/main" id="{62314069-582C-405E-90DF-058E6CA71D73}"/>
                </a:ext>
              </a:extLst>
            </p:cNvPr>
            <p:cNvSpPr txBox="1">
              <a:spLocks noChangeArrowheads="1"/>
            </p:cNvSpPr>
            <p:nvPr/>
          </p:nvSpPr>
          <p:spPr bwMode="auto">
            <a:xfrm>
              <a:off x="1452" y="7737"/>
              <a:ext cx="16292" cy="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答：前三类节目共占每天节目播出时间的      。</a:t>
              </a:r>
            </a:p>
          </p:txBody>
        </p:sp>
        <p:grpSp>
          <p:nvGrpSpPr>
            <p:cNvPr id="17413" name="组合 27">
              <a:extLst>
                <a:ext uri="{FF2B5EF4-FFF2-40B4-BE49-F238E27FC236}">
                  <a16:creationId xmlns:a16="http://schemas.microsoft.com/office/drawing/2014/main" id="{C280C1F5-5CE9-4B0E-94DD-09F4597CF49E}"/>
                </a:ext>
              </a:extLst>
            </p:cNvPr>
            <p:cNvGrpSpPr>
              <a:grpSpLocks/>
            </p:cNvGrpSpPr>
            <p:nvPr/>
          </p:nvGrpSpPr>
          <p:grpSpPr bwMode="auto">
            <a:xfrm>
              <a:off x="14811" y="7388"/>
              <a:ext cx="648" cy="1888"/>
              <a:chOff x="8322" y="1159"/>
              <a:chExt cx="648" cy="1866"/>
            </a:xfrm>
          </p:grpSpPr>
          <p:sp>
            <p:nvSpPr>
              <p:cNvPr id="17427" name="文本框 28">
                <a:extLst>
                  <a:ext uri="{FF2B5EF4-FFF2-40B4-BE49-F238E27FC236}">
                    <a16:creationId xmlns:a16="http://schemas.microsoft.com/office/drawing/2014/main" id="{7B95245A-E277-4873-8F20-D64B98433E24}"/>
                  </a:ext>
                </a:extLst>
              </p:cNvPr>
              <p:cNvSpPr txBox="1">
                <a:spLocks noChangeArrowheads="1"/>
              </p:cNvSpPr>
              <p:nvPr/>
            </p:nvSpPr>
            <p:spPr bwMode="auto">
              <a:xfrm>
                <a:off x="8322" y="1159"/>
                <a:ext cx="648"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30" name="直接连接符 29">
                <a:extLst>
                  <a:ext uri="{FF2B5EF4-FFF2-40B4-BE49-F238E27FC236}">
                    <a16:creationId xmlns:a16="http://schemas.microsoft.com/office/drawing/2014/main" id="{0A099B2A-87BB-4C47-B6CA-B26359B375A7}"/>
                  </a:ext>
                </a:extLst>
              </p:cNvPr>
              <p:cNvCxnSpPr>
                <a:stCxn id="17427" idx="1"/>
                <a:endCxn id="17427" idx="3"/>
              </p:cNvCxnSpPr>
              <p:nvPr/>
            </p:nvCxnSpPr>
            <p:spPr>
              <a:xfrm>
                <a:off x="8323" y="2093"/>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414" name="文本框 22">
              <a:extLst>
                <a:ext uri="{FF2B5EF4-FFF2-40B4-BE49-F238E27FC236}">
                  <a16:creationId xmlns:a16="http://schemas.microsoft.com/office/drawing/2014/main" id="{8E8AE289-A690-4755-98E6-79E1B242C0C2}"/>
                </a:ext>
              </a:extLst>
            </p:cNvPr>
            <p:cNvSpPr txBox="1">
              <a:spLocks noChangeArrowheads="1"/>
            </p:cNvSpPr>
            <p:nvPr/>
          </p:nvSpPr>
          <p:spPr bwMode="auto">
            <a:xfrm>
              <a:off x="5250" y="6022"/>
              <a:ext cx="526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3600">
                  <a:solidFill>
                    <a:srgbClr val="FF0000"/>
                  </a:solidFill>
                  <a:latin typeface="Times New Roman" panose="02020603050405020304" pitchFamily="18" charset="0"/>
                  <a:ea typeface="楷体" panose="02010609060101010101" pitchFamily="49" charset="-122"/>
                </a:rPr>
                <a:t>＋       ＋       ＝ </a:t>
              </a:r>
            </a:p>
          </p:txBody>
        </p:sp>
        <p:grpSp>
          <p:nvGrpSpPr>
            <p:cNvPr id="17415" name="组合 4">
              <a:extLst>
                <a:ext uri="{FF2B5EF4-FFF2-40B4-BE49-F238E27FC236}">
                  <a16:creationId xmlns:a16="http://schemas.microsoft.com/office/drawing/2014/main" id="{05F03C91-14CB-4588-9FAE-E973B3F482A4}"/>
                </a:ext>
              </a:extLst>
            </p:cNvPr>
            <p:cNvGrpSpPr>
              <a:grpSpLocks/>
            </p:cNvGrpSpPr>
            <p:nvPr/>
          </p:nvGrpSpPr>
          <p:grpSpPr bwMode="auto">
            <a:xfrm>
              <a:off x="4220" y="5564"/>
              <a:ext cx="1008" cy="1888"/>
              <a:chOff x="8142" y="1159"/>
              <a:chExt cx="1008" cy="1888"/>
            </a:xfrm>
          </p:grpSpPr>
          <p:sp>
            <p:nvSpPr>
              <p:cNvPr id="17425" name="文本框 5">
                <a:extLst>
                  <a:ext uri="{FF2B5EF4-FFF2-40B4-BE49-F238E27FC236}">
                    <a16:creationId xmlns:a16="http://schemas.microsoft.com/office/drawing/2014/main" id="{F3855FE9-1594-4505-B299-3176102CBB25}"/>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8" name="直接连接符 7">
                <a:extLst>
                  <a:ext uri="{FF2B5EF4-FFF2-40B4-BE49-F238E27FC236}">
                    <a16:creationId xmlns:a16="http://schemas.microsoft.com/office/drawing/2014/main" id="{766261F6-F8CD-41DA-B3E9-444F8B2F8B4F}"/>
                  </a:ext>
                </a:extLst>
              </p:cNvPr>
              <p:cNvCxnSpPr>
                <a:stCxn id="17425" idx="1"/>
                <a:endCxn id="17425" idx="3"/>
              </p:cNvCxnSpPr>
              <p:nvPr/>
            </p:nvCxnSpPr>
            <p:spPr>
              <a:xfrm>
                <a:off x="8141" y="2105"/>
                <a:ext cx="10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416" name="组合 24">
              <a:extLst>
                <a:ext uri="{FF2B5EF4-FFF2-40B4-BE49-F238E27FC236}">
                  <a16:creationId xmlns:a16="http://schemas.microsoft.com/office/drawing/2014/main" id="{AA3CC5D3-0EA2-4E82-8120-A8935BE31258}"/>
                </a:ext>
              </a:extLst>
            </p:cNvPr>
            <p:cNvGrpSpPr>
              <a:grpSpLocks/>
            </p:cNvGrpSpPr>
            <p:nvPr/>
          </p:nvGrpSpPr>
          <p:grpSpPr bwMode="auto">
            <a:xfrm>
              <a:off x="6252" y="5564"/>
              <a:ext cx="1008" cy="1888"/>
              <a:chOff x="8142" y="1159"/>
              <a:chExt cx="1008" cy="1888"/>
            </a:xfrm>
          </p:grpSpPr>
          <p:sp>
            <p:nvSpPr>
              <p:cNvPr id="17423" name="文本框 25">
                <a:extLst>
                  <a:ext uri="{FF2B5EF4-FFF2-40B4-BE49-F238E27FC236}">
                    <a16:creationId xmlns:a16="http://schemas.microsoft.com/office/drawing/2014/main" id="{10DDCC16-2948-48A8-A388-CAB0F882ACCA}"/>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27" name="直接连接符 26">
                <a:extLst>
                  <a:ext uri="{FF2B5EF4-FFF2-40B4-BE49-F238E27FC236}">
                    <a16:creationId xmlns:a16="http://schemas.microsoft.com/office/drawing/2014/main" id="{A57A6A8E-B2A5-4086-87E3-FFC4EBB5F65E}"/>
                  </a:ext>
                </a:extLst>
              </p:cNvPr>
              <p:cNvCxnSpPr>
                <a:stCxn id="17423" idx="1"/>
                <a:endCxn id="17423" idx="3"/>
              </p:cNvCxnSpPr>
              <p:nvPr/>
            </p:nvCxnSpPr>
            <p:spPr>
              <a:xfrm>
                <a:off x="8142" y="2105"/>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417" name="组合 33">
              <a:extLst>
                <a:ext uri="{FF2B5EF4-FFF2-40B4-BE49-F238E27FC236}">
                  <a16:creationId xmlns:a16="http://schemas.microsoft.com/office/drawing/2014/main" id="{5F987FB7-D65A-4629-9CE3-D57191DAF5B6}"/>
                </a:ext>
              </a:extLst>
            </p:cNvPr>
            <p:cNvGrpSpPr>
              <a:grpSpLocks/>
            </p:cNvGrpSpPr>
            <p:nvPr/>
          </p:nvGrpSpPr>
          <p:grpSpPr bwMode="auto">
            <a:xfrm>
              <a:off x="8284" y="5564"/>
              <a:ext cx="1008" cy="1888"/>
              <a:chOff x="8142" y="1159"/>
              <a:chExt cx="1008" cy="1888"/>
            </a:xfrm>
          </p:grpSpPr>
          <p:sp>
            <p:nvSpPr>
              <p:cNvPr id="17421" name="文本框 34">
                <a:extLst>
                  <a:ext uri="{FF2B5EF4-FFF2-40B4-BE49-F238E27FC236}">
                    <a16:creationId xmlns:a16="http://schemas.microsoft.com/office/drawing/2014/main" id="{C344AA42-915B-42B4-9EAB-B77FA7075F82}"/>
                  </a:ext>
                </a:extLst>
              </p:cNvPr>
              <p:cNvSpPr txBox="1">
                <a:spLocks noChangeArrowheads="1"/>
              </p:cNvSpPr>
              <p:nvPr/>
            </p:nvSpPr>
            <p:spPr bwMode="auto">
              <a:xfrm>
                <a:off x="8142" y="1159"/>
                <a:ext cx="100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7</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15</a:t>
                </a:r>
              </a:p>
            </p:txBody>
          </p:sp>
          <p:cxnSp>
            <p:nvCxnSpPr>
              <p:cNvPr id="36" name="直接连接符 35">
                <a:extLst>
                  <a:ext uri="{FF2B5EF4-FFF2-40B4-BE49-F238E27FC236}">
                    <a16:creationId xmlns:a16="http://schemas.microsoft.com/office/drawing/2014/main" id="{00541021-696A-4706-8CA5-A01F1DD3CA28}"/>
                  </a:ext>
                </a:extLst>
              </p:cNvPr>
              <p:cNvCxnSpPr>
                <a:stCxn id="17421" idx="1"/>
                <a:endCxn id="17421" idx="3"/>
              </p:cNvCxnSpPr>
              <p:nvPr/>
            </p:nvCxnSpPr>
            <p:spPr>
              <a:xfrm>
                <a:off x="8142" y="2105"/>
                <a:ext cx="10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418" name="组合 8">
              <a:extLst>
                <a:ext uri="{FF2B5EF4-FFF2-40B4-BE49-F238E27FC236}">
                  <a16:creationId xmlns:a16="http://schemas.microsoft.com/office/drawing/2014/main" id="{B9CB5283-2B09-4899-9847-019CD90EB294}"/>
                </a:ext>
              </a:extLst>
            </p:cNvPr>
            <p:cNvGrpSpPr>
              <a:grpSpLocks/>
            </p:cNvGrpSpPr>
            <p:nvPr/>
          </p:nvGrpSpPr>
          <p:grpSpPr bwMode="auto">
            <a:xfrm>
              <a:off x="10056" y="5564"/>
              <a:ext cx="648" cy="1888"/>
              <a:chOff x="8322" y="1159"/>
              <a:chExt cx="648" cy="1866"/>
            </a:xfrm>
          </p:grpSpPr>
          <p:sp>
            <p:nvSpPr>
              <p:cNvPr id="17419" name="文本框 12">
                <a:extLst>
                  <a:ext uri="{FF2B5EF4-FFF2-40B4-BE49-F238E27FC236}">
                    <a16:creationId xmlns:a16="http://schemas.microsoft.com/office/drawing/2014/main" id="{E92B9422-DF33-49A3-91C8-EFC7C52B8812}"/>
                  </a:ext>
                </a:extLst>
              </p:cNvPr>
              <p:cNvSpPr txBox="1">
                <a:spLocks noChangeArrowheads="1"/>
              </p:cNvSpPr>
              <p:nvPr/>
            </p:nvSpPr>
            <p:spPr bwMode="auto">
              <a:xfrm>
                <a:off x="8322" y="1159"/>
                <a:ext cx="648"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4</a:t>
                </a:r>
                <a:endParaRPr lang="zh-CN" altLang="en-US" sz="3600">
                  <a:solidFill>
                    <a:srgbClr val="FF0000"/>
                  </a:solidFill>
                  <a:latin typeface="Times New Roman" panose="02020603050405020304" pitchFamily="18" charset="0"/>
                  <a:ea typeface="楷体" panose="02010609060101010101" pitchFamily="49" charset="-122"/>
                  <a:sym typeface="宋体" panose="02010600030101010101" pitchFamily="2" charset="-122"/>
                </a:endParaRPr>
              </a:p>
              <a:p>
                <a:pPr algn="ctr" eaLnBrk="1" fontAlgn="base" hangingPunct="1">
                  <a:spcBef>
                    <a:spcPct val="0"/>
                  </a:spcBef>
                  <a:spcAft>
                    <a:spcPct val="0"/>
                  </a:spcAft>
                </a:pPr>
                <a:r>
                  <a:rPr lang="en-US" altLang="zh-CN" sz="3600">
                    <a:solidFill>
                      <a:srgbClr val="FF0000"/>
                    </a:solidFill>
                    <a:latin typeface="Times New Roman" panose="02020603050405020304" pitchFamily="18" charset="0"/>
                    <a:ea typeface="楷体" panose="02010609060101010101" pitchFamily="49" charset="-122"/>
                    <a:sym typeface="宋体" panose="02010600030101010101" pitchFamily="2" charset="-122"/>
                  </a:rPr>
                  <a:t>5</a:t>
                </a:r>
              </a:p>
            </p:txBody>
          </p:sp>
          <p:cxnSp>
            <p:nvCxnSpPr>
              <p:cNvPr id="14" name="直接连接符 13">
                <a:extLst>
                  <a:ext uri="{FF2B5EF4-FFF2-40B4-BE49-F238E27FC236}">
                    <a16:creationId xmlns:a16="http://schemas.microsoft.com/office/drawing/2014/main" id="{597877D3-2C44-4E76-AA23-A776CF1711C5}"/>
                  </a:ext>
                </a:extLst>
              </p:cNvPr>
              <p:cNvCxnSpPr>
                <a:stCxn id="17419" idx="1"/>
                <a:endCxn id="17419" idx="3"/>
              </p:cNvCxnSpPr>
              <p:nvPr/>
            </p:nvCxnSpPr>
            <p:spPr>
              <a:xfrm>
                <a:off x="8323" y="2093"/>
                <a:ext cx="6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1" name="图片 20" descr="横向校标_画板 1_WPS图片">
            <a:extLst>
              <a:ext uri="{FF2B5EF4-FFF2-40B4-BE49-F238E27FC236}">
                <a16:creationId xmlns:a16="http://schemas.microsoft.com/office/drawing/2014/main" id="{92CECB91-1D0D-4043-B6F7-6E83DFC7D032}"/>
              </a:ext>
            </a:extLst>
          </p:cNvPr>
          <p:cNvPicPr>
            <a:picLocks noChangeAspect="1"/>
          </p:cNvPicPr>
          <p:nvPr>
            <p:custDataLst>
              <p:tags r:id="rId1"/>
            </p:custDataLst>
          </p:nvPr>
        </p:nvPicPr>
        <p:blipFill>
          <a:blip r:embed="rId3"/>
          <a:stretch>
            <a:fillRect/>
          </a:stretch>
        </p:blipFill>
        <p:spPr>
          <a:xfrm>
            <a:off x="10111105" y="6098285"/>
            <a:ext cx="2245995" cy="89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149</TotalTime>
  <Words>1256</Words>
  <Application>Microsoft Office PowerPoint</Application>
  <PresentationFormat>宽屏</PresentationFormat>
  <Paragraphs>313</Paragraphs>
  <Slides>27</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等线</vt:lpstr>
      <vt:lpstr>方正舒体</vt:lpstr>
      <vt:lpstr>楷体</vt:lpstr>
      <vt:lpstr>宋体</vt:lpstr>
      <vt:lpstr>微软雅黑</vt:lpstr>
      <vt:lpstr>Arial</vt:lpstr>
      <vt:lpstr>Garamond</vt:lpstr>
      <vt:lpstr>Times New Roman</vt:lpstr>
      <vt:lpstr>Wingdings</vt:lpstr>
      <vt:lpstr>环保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25</cp:revision>
  <dcterms:created xsi:type="dcterms:W3CDTF">2022-07-02T07:34:49Z</dcterms:created>
  <dcterms:modified xsi:type="dcterms:W3CDTF">2022-07-11T12:31:59Z</dcterms:modified>
</cp:coreProperties>
</file>